
<file path=[Content_Types].xml><?xml version="1.0" encoding="utf-8"?>
<Types xmlns="http://schemas.openxmlformats.org/package/2006/content-types">
  <Default Extension="bmp" ContentType="image/bmp"/>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63" r:id="rId2"/>
    <p:sldId id="257" r:id="rId3"/>
    <p:sldId id="264" r:id="rId4"/>
    <p:sldId id="269" r:id="rId5"/>
    <p:sldId id="270" r:id="rId6"/>
    <p:sldId id="271" r:id="rId7"/>
    <p:sldId id="265" r:id="rId8"/>
    <p:sldId id="266" r:id="rId9"/>
    <p:sldId id="267" r:id="rId10"/>
    <p:sldId id="272" r:id="rId11"/>
    <p:sldId id="268" r:id="rId12"/>
    <p:sldId id="273" r:id="rId13"/>
    <p:sldId id="276" r:id="rId14"/>
    <p:sldId id="274" r:id="rId15"/>
    <p:sldId id="27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diagrams/_rels/drawing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F2CB19-C6EA-468D-A2BA-D7E8F6B9C968}"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C4248F8B-C02E-4BE2-AAB4-9638BDDBA824}">
      <dgm:prSet phldrT="[Text]"/>
      <dgm:spPr/>
      <dgm:t>
        <a:bodyPr/>
        <a:lstStyle/>
        <a:p>
          <a:r>
            <a:rPr lang="en-US" dirty="0" smtClean="0"/>
            <a:t>Phonics</a:t>
          </a:r>
          <a:endParaRPr lang="en-US" dirty="0"/>
        </a:p>
      </dgm:t>
    </dgm:pt>
    <dgm:pt modelId="{C964B1D2-B971-4273-B7D8-AF707516D33B}" type="parTrans" cxnId="{48405F75-B888-4F45-B53F-82F8CE1FEF9F}">
      <dgm:prSet/>
      <dgm:spPr/>
      <dgm:t>
        <a:bodyPr/>
        <a:lstStyle/>
        <a:p>
          <a:endParaRPr lang="en-US"/>
        </a:p>
      </dgm:t>
    </dgm:pt>
    <dgm:pt modelId="{013B7D72-7CA1-4340-920C-27E38DFB3B83}" type="sibTrans" cxnId="{48405F75-B888-4F45-B53F-82F8CE1FEF9F}">
      <dgm:prSet/>
      <dgm:spPr/>
      <dgm:t>
        <a:bodyPr/>
        <a:lstStyle/>
        <a:p>
          <a:endParaRPr lang="en-US"/>
        </a:p>
      </dgm:t>
    </dgm:pt>
    <dgm:pt modelId="{FDCD33DF-5071-4939-8FE8-0E7B46984EB4}">
      <dgm:prSet phldrT="[Text]"/>
      <dgm:spPr/>
      <dgm:t>
        <a:bodyPr/>
        <a:lstStyle/>
        <a:p>
          <a:r>
            <a:rPr lang="en-US" dirty="0" smtClean="0"/>
            <a:t>Reading</a:t>
          </a:r>
          <a:endParaRPr lang="en-US" dirty="0"/>
        </a:p>
      </dgm:t>
    </dgm:pt>
    <dgm:pt modelId="{6CA02D8D-91A0-4E20-B9D8-25A5231A47A3}" type="parTrans" cxnId="{F7AFCDA4-EAB2-43BD-AF7E-E1C359E0767E}">
      <dgm:prSet/>
      <dgm:spPr/>
      <dgm:t>
        <a:bodyPr/>
        <a:lstStyle/>
        <a:p>
          <a:endParaRPr lang="en-US"/>
        </a:p>
      </dgm:t>
    </dgm:pt>
    <dgm:pt modelId="{4BBC8CEF-0FBA-45BC-9CE7-BD85B37E3C2C}" type="sibTrans" cxnId="{F7AFCDA4-EAB2-43BD-AF7E-E1C359E0767E}">
      <dgm:prSet/>
      <dgm:spPr/>
      <dgm:t>
        <a:bodyPr/>
        <a:lstStyle/>
        <a:p>
          <a:endParaRPr lang="en-US"/>
        </a:p>
      </dgm:t>
    </dgm:pt>
    <dgm:pt modelId="{48D5CCBF-0046-40E6-9E6E-4F35EE976579}">
      <dgm:prSet phldrT="[Text]"/>
      <dgm:spPr/>
      <dgm:t>
        <a:bodyPr/>
        <a:lstStyle/>
        <a:p>
          <a:r>
            <a:rPr lang="en-US" dirty="0" smtClean="0"/>
            <a:t>Spellings </a:t>
          </a:r>
          <a:endParaRPr lang="en-US" dirty="0"/>
        </a:p>
      </dgm:t>
    </dgm:pt>
    <dgm:pt modelId="{47A6C925-BF86-4EAA-9690-349C52320547}" type="parTrans" cxnId="{BC1B9CA0-4A03-447F-832B-A4C41BEF7A06}">
      <dgm:prSet/>
      <dgm:spPr/>
      <dgm:t>
        <a:bodyPr/>
        <a:lstStyle/>
        <a:p>
          <a:endParaRPr lang="en-US"/>
        </a:p>
      </dgm:t>
    </dgm:pt>
    <dgm:pt modelId="{BC6C9326-73DC-4806-BE50-9C3465A73F9C}" type="sibTrans" cxnId="{BC1B9CA0-4A03-447F-832B-A4C41BEF7A06}">
      <dgm:prSet/>
      <dgm:spPr/>
      <dgm:t>
        <a:bodyPr/>
        <a:lstStyle/>
        <a:p>
          <a:endParaRPr lang="en-US"/>
        </a:p>
      </dgm:t>
    </dgm:pt>
    <dgm:pt modelId="{495BC6EC-3381-45C0-98F6-90EDD29CC57F}" type="pres">
      <dgm:prSet presAssocID="{42F2CB19-C6EA-468D-A2BA-D7E8F6B9C968}" presName="linear" presStyleCnt="0">
        <dgm:presLayoutVars>
          <dgm:dir/>
          <dgm:animLvl val="lvl"/>
          <dgm:resizeHandles val="exact"/>
        </dgm:presLayoutVars>
      </dgm:prSet>
      <dgm:spPr/>
      <dgm:t>
        <a:bodyPr/>
        <a:lstStyle/>
        <a:p>
          <a:endParaRPr lang="en-US"/>
        </a:p>
      </dgm:t>
    </dgm:pt>
    <dgm:pt modelId="{D01BE63F-BD44-4A0B-8473-F5AA3276CF79}" type="pres">
      <dgm:prSet presAssocID="{C4248F8B-C02E-4BE2-AAB4-9638BDDBA824}" presName="parentLin" presStyleCnt="0"/>
      <dgm:spPr/>
    </dgm:pt>
    <dgm:pt modelId="{69E1912C-3F70-48F4-B9CF-EFC76F1267D1}" type="pres">
      <dgm:prSet presAssocID="{C4248F8B-C02E-4BE2-AAB4-9638BDDBA824}" presName="parentLeftMargin" presStyleLbl="node1" presStyleIdx="0" presStyleCnt="3"/>
      <dgm:spPr/>
      <dgm:t>
        <a:bodyPr/>
        <a:lstStyle/>
        <a:p>
          <a:endParaRPr lang="en-US"/>
        </a:p>
      </dgm:t>
    </dgm:pt>
    <dgm:pt modelId="{AF67105D-49EA-4111-A92C-DB4D43E2B24C}" type="pres">
      <dgm:prSet presAssocID="{C4248F8B-C02E-4BE2-AAB4-9638BDDBA824}" presName="parentText" presStyleLbl="node1" presStyleIdx="0" presStyleCnt="3">
        <dgm:presLayoutVars>
          <dgm:chMax val="0"/>
          <dgm:bulletEnabled val="1"/>
        </dgm:presLayoutVars>
      </dgm:prSet>
      <dgm:spPr/>
      <dgm:t>
        <a:bodyPr/>
        <a:lstStyle/>
        <a:p>
          <a:endParaRPr lang="en-US"/>
        </a:p>
      </dgm:t>
    </dgm:pt>
    <dgm:pt modelId="{38DA6A8D-36F0-4BB5-91C4-98405D6B8A2D}" type="pres">
      <dgm:prSet presAssocID="{C4248F8B-C02E-4BE2-AAB4-9638BDDBA824}" presName="negativeSpace" presStyleCnt="0"/>
      <dgm:spPr/>
    </dgm:pt>
    <dgm:pt modelId="{27313647-C241-4ED3-B871-4B435F246DE2}" type="pres">
      <dgm:prSet presAssocID="{C4248F8B-C02E-4BE2-AAB4-9638BDDBA824}" presName="childText" presStyleLbl="conFgAcc1" presStyleIdx="0" presStyleCnt="3">
        <dgm:presLayoutVars>
          <dgm:bulletEnabled val="1"/>
        </dgm:presLayoutVars>
      </dgm:prSet>
      <dgm:spPr/>
    </dgm:pt>
    <dgm:pt modelId="{DAB56503-C0E0-4090-9E40-8C3CF03DE7C7}" type="pres">
      <dgm:prSet presAssocID="{013B7D72-7CA1-4340-920C-27E38DFB3B83}" presName="spaceBetweenRectangles" presStyleCnt="0"/>
      <dgm:spPr/>
    </dgm:pt>
    <dgm:pt modelId="{9798F922-B18E-4530-BF09-AC28EE366CAD}" type="pres">
      <dgm:prSet presAssocID="{FDCD33DF-5071-4939-8FE8-0E7B46984EB4}" presName="parentLin" presStyleCnt="0"/>
      <dgm:spPr/>
    </dgm:pt>
    <dgm:pt modelId="{5E9DC6CC-A230-44CE-9223-0DAA5B842765}" type="pres">
      <dgm:prSet presAssocID="{FDCD33DF-5071-4939-8FE8-0E7B46984EB4}" presName="parentLeftMargin" presStyleLbl="node1" presStyleIdx="0" presStyleCnt="3"/>
      <dgm:spPr/>
      <dgm:t>
        <a:bodyPr/>
        <a:lstStyle/>
        <a:p>
          <a:endParaRPr lang="en-US"/>
        </a:p>
      </dgm:t>
    </dgm:pt>
    <dgm:pt modelId="{5E747C4D-6B06-4634-BEBE-9362C5DEE5AE}" type="pres">
      <dgm:prSet presAssocID="{FDCD33DF-5071-4939-8FE8-0E7B46984EB4}" presName="parentText" presStyleLbl="node1" presStyleIdx="1" presStyleCnt="3">
        <dgm:presLayoutVars>
          <dgm:chMax val="0"/>
          <dgm:bulletEnabled val="1"/>
        </dgm:presLayoutVars>
      </dgm:prSet>
      <dgm:spPr/>
      <dgm:t>
        <a:bodyPr/>
        <a:lstStyle/>
        <a:p>
          <a:endParaRPr lang="en-US"/>
        </a:p>
      </dgm:t>
    </dgm:pt>
    <dgm:pt modelId="{AB812941-1B1A-440A-A819-6A3DC913AF7D}" type="pres">
      <dgm:prSet presAssocID="{FDCD33DF-5071-4939-8FE8-0E7B46984EB4}" presName="negativeSpace" presStyleCnt="0"/>
      <dgm:spPr/>
    </dgm:pt>
    <dgm:pt modelId="{87A1312A-82E1-4BBA-8200-F29BC1B15BEA}" type="pres">
      <dgm:prSet presAssocID="{FDCD33DF-5071-4939-8FE8-0E7B46984EB4}" presName="childText" presStyleLbl="conFgAcc1" presStyleIdx="1" presStyleCnt="3">
        <dgm:presLayoutVars>
          <dgm:bulletEnabled val="1"/>
        </dgm:presLayoutVars>
      </dgm:prSet>
      <dgm:spPr/>
    </dgm:pt>
    <dgm:pt modelId="{5BEDAAD9-152A-4221-9E21-433D6DD9F5B6}" type="pres">
      <dgm:prSet presAssocID="{4BBC8CEF-0FBA-45BC-9CE7-BD85B37E3C2C}" presName="spaceBetweenRectangles" presStyleCnt="0"/>
      <dgm:spPr/>
    </dgm:pt>
    <dgm:pt modelId="{2F05F786-3F25-4761-A222-8E60E101B7F3}" type="pres">
      <dgm:prSet presAssocID="{48D5CCBF-0046-40E6-9E6E-4F35EE976579}" presName="parentLin" presStyleCnt="0"/>
      <dgm:spPr/>
    </dgm:pt>
    <dgm:pt modelId="{E2F8C014-9C04-4DF7-9822-E5FCACD2DCEC}" type="pres">
      <dgm:prSet presAssocID="{48D5CCBF-0046-40E6-9E6E-4F35EE976579}" presName="parentLeftMargin" presStyleLbl="node1" presStyleIdx="1" presStyleCnt="3"/>
      <dgm:spPr/>
      <dgm:t>
        <a:bodyPr/>
        <a:lstStyle/>
        <a:p>
          <a:endParaRPr lang="en-US"/>
        </a:p>
      </dgm:t>
    </dgm:pt>
    <dgm:pt modelId="{5212874C-1131-4776-8523-487B98BE41A5}" type="pres">
      <dgm:prSet presAssocID="{48D5CCBF-0046-40E6-9E6E-4F35EE976579}" presName="parentText" presStyleLbl="node1" presStyleIdx="2" presStyleCnt="3">
        <dgm:presLayoutVars>
          <dgm:chMax val="0"/>
          <dgm:bulletEnabled val="1"/>
        </dgm:presLayoutVars>
      </dgm:prSet>
      <dgm:spPr/>
      <dgm:t>
        <a:bodyPr/>
        <a:lstStyle/>
        <a:p>
          <a:endParaRPr lang="en-US"/>
        </a:p>
      </dgm:t>
    </dgm:pt>
    <dgm:pt modelId="{BCF6D8F8-C1C6-4D53-862F-4E612D82F161}" type="pres">
      <dgm:prSet presAssocID="{48D5CCBF-0046-40E6-9E6E-4F35EE976579}" presName="negativeSpace" presStyleCnt="0"/>
      <dgm:spPr/>
    </dgm:pt>
    <dgm:pt modelId="{B9B37DA8-1932-4287-9384-CB20D4E2F463}" type="pres">
      <dgm:prSet presAssocID="{48D5CCBF-0046-40E6-9E6E-4F35EE976579}" presName="childText" presStyleLbl="conFgAcc1" presStyleIdx="2" presStyleCnt="3">
        <dgm:presLayoutVars>
          <dgm:bulletEnabled val="1"/>
        </dgm:presLayoutVars>
      </dgm:prSet>
      <dgm:spPr/>
    </dgm:pt>
  </dgm:ptLst>
  <dgm:cxnLst>
    <dgm:cxn modelId="{BC1B9CA0-4A03-447F-832B-A4C41BEF7A06}" srcId="{42F2CB19-C6EA-468D-A2BA-D7E8F6B9C968}" destId="{48D5CCBF-0046-40E6-9E6E-4F35EE976579}" srcOrd="2" destOrd="0" parTransId="{47A6C925-BF86-4EAA-9690-349C52320547}" sibTransId="{BC6C9326-73DC-4806-BE50-9C3465A73F9C}"/>
    <dgm:cxn modelId="{0D86FECF-9629-4258-9599-47D37496BB57}" type="presOf" srcId="{FDCD33DF-5071-4939-8FE8-0E7B46984EB4}" destId="{5E747C4D-6B06-4634-BEBE-9362C5DEE5AE}" srcOrd="1" destOrd="0" presId="urn:microsoft.com/office/officeart/2005/8/layout/list1"/>
    <dgm:cxn modelId="{94EB5EB1-33F2-438A-BEF8-7262AA485C19}" type="presOf" srcId="{C4248F8B-C02E-4BE2-AAB4-9638BDDBA824}" destId="{69E1912C-3F70-48F4-B9CF-EFC76F1267D1}" srcOrd="0" destOrd="0" presId="urn:microsoft.com/office/officeart/2005/8/layout/list1"/>
    <dgm:cxn modelId="{EE844690-95B4-472D-BE26-502796F943CE}" type="presOf" srcId="{FDCD33DF-5071-4939-8FE8-0E7B46984EB4}" destId="{5E9DC6CC-A230-44CE-9223-0DAA5B842765}" srcOrd="0" destOrd="0" presId="urn:microsoft.com/office/officeart/2005/8/layout/list1"/>
    <dgm:cxn modelId="{2F11D258-2204-40D9-AC6A-41F8D35B9D3D}" type="presOf" srcId="{C4248F8B-C02E-4BE2-AAB4-9638BDDBA824}" destId="{AF67105D-49EA-4111-A92C-DB4D43E2B24C}" srcOrd="1" destOrd="0" presId="urn:microsoft.com/office/officeart/2005/8/layout/list1"/>
    <dgm:cxn modelId="{F7AFCDA4-EAB2-43BD-AF7E-E1C359E0767E}" srcId="{42F2CB19-C6EA-468D-A2BA-D7E8F6B9C968}" destId="{FDCD33DF-5071-4939-8FE8-0E7B46984EB4}" srcOrd="1" destOrd="0" parTransId="{6CA02D8D-91A0-4E20-B9D8-25A5231A47A3}" sibTransId="{4BBC8CEF-0FBA-45BC-9CE7-BD85B37E3C2C}"/>
    <dgm:cxn modelId="{ACBB42BF-8E42-4C9C-A27D-846DE61C3BA0}" type="presOf" srcId="{48D5CCBF-0046-40E6-9E6E-4F35EE976579}" destId="{5212874C-1131-4776-8523-487B98BE41A5}" srcOrd="1" destOrd="0" presId="urn:microsoft.com/office/officeart/2005/8/layout/list1"/>
    <dgm:cxn modelId="{6A914432-8570-4774-AD1A-969B441D77AB}" type="presOf" srcId="{48D5CCBF-0046-40E6-9E6E-4F35EE976579}" destId="{E2F8C014-9C04-4DF7-9822-E5FCACD2DCEC}" srcOrd="0" destOrd="0" presId="urn:microsoft.com/office/officeart/2005/8/layout/list1"/>
    <dgm:cxn modelId="{48405F75-B888-4F45-B53F-82F8CE1FEF9F}" srcId="{42F2CB19-C6EA-468D-A2BA-D7E8F6B9C968}" destId="{C4248F8B-C02E-4BE2-AAB4-9638BDDBA824}" srcOrd="0" destOrd="0" parTransId="{C964B1D2-B971-4273-B7D8-AF707516D33B}" sibTransId="{013B7D72-7CA1-4340-920C-27E38DFB3B83}"/>
    <dgm:cxn modelId="{B6F3A651-448C-4B71-9F30-A9E52A8A7BD4}" type="presOf" srcId="{42F2CB19-C6EA-468D-A2BA-D7E8F6B9C968}" destId="{495BC6EC-3381-45C0-98F6-90EDD29CC57F}" srcOrd="0" destOrd="0" presId="urn:microsoft.com/office/officeart/2005/8/layout/list1"/>
    <dgm:cxn modelId="{40130066-2C96-4342-8B65-B7CB9A2CB86A}" type="presParOf" srcId="{495BC6EC-3381-45C0-98F6-90EDD29CC57F}" destId="{D01BE63F-BD44-4A0B-8473-F5AA3276CF79}" srcOrd="0" destOrd="0" presId="urn:microsoft.com/office/officeart/2005/8/layout/list1"/>
    <dgm:cxn modelId="{268C3FC6-87D3-4D93-AE18-5C6B6577A79B}" type="presParOf" srcId="{D01BE63F-BD44-4A0B-8473-F5AA3276CF79}" destId="{69E1912C-3F70-48F4-B9CF-EFC76F1267D1}" srcOrd="0" destOrd="0" presId="urn:microsoft.com/office/officeart/2005/8/layout/list1"/>
    <dgm:cxn modelId="{A91FBBA3-EF1A-4A26-978E-59B173F07F53}" type="presParOf" srcId="{D01BE63F-BD44-4A0B-8473-F5AA3276CF79}" destId="{AF67105D-49EA-4111-A92C-DB4D43E2B24C}" srcOrd="1" destOrd="0" presId="urn:microsoft.com/office/officeart/2005/8/layout/list1"/>
    <dgm:cxn modelId="{BACE5E12-14D0-4AC2-91DD-C43BBF3076E8}" type="presParOf" srcId="{495BC6EC-3381-45C0-98F6-90EDD29CC57F}" destId="{38DA6A8D-36F0-4BB5-91C4-98405D6B8A2D}" srcOrd="1" destOrd="0" presId="urn:microsoft.com/office/officeart/2005/8/layout/list1"/>
    <dgm:cxn modelId="{C973DE75-2527-4B3C-88DD-0CEB28D655A2}" type="presParOf" srcId="{495BC6EC-3381-45C0-98F6-90EDD29CC57F}" destId="{27313647-C241-4ED3-B871-4B435F246DE2}" srcOrd="2" destOrd="0" presId="urn:microsoft.com/office/officeart/2005/8/layout/list1"/>
    <dgm:cxn modelId="{06D4A5F3-5E26-4753-9DFF-7181F42A91AC}" type="presParOf" srcId="{495BC6EC-3381-45C0-98F6-90EDD29CC57F}" destId="{DAB56503-C0E0-4090-9E40-8C3CF03DE7C7}" srcOrd="3" destOrd="0" presId="urn:microsoft.com/office/officeart/2005/8/layout/list1"/>
    <dgm:cxn modelId="{29ECDAFB-CF59-4572-B0B5-38FE6B5B367D}" type="presParOf" srcId="{495BC6EC-3381-45C0-98F6-90EDD29CC57F}" destId="{9798F922-B18E-4530-BF09-AC28EE366CAD}" srcOrd="4" destOrd="0" presId="urn:microsoft.com/office/officeart/2005/8/layout/list1"/>
    <dgm:cxn modelId="{4E7B4389-0077-4218-AA5D-261B947DC7DE}" type="presParOf" srcId="{9798F922-B18E-4530-BF09-AC28EE366CAD}" destId="{5E9DC6CC-A230-44CE-9223-0DAA5B842765}" srcOrd="0" destOrd="0" presId="urn:microsoft.com/office/officeart/2005/8/layout/list1"/>
    <dgm:cxn modelId="{DC63688D-6352-45A1-83A4-D41AC7DF7133}" type="presParOf" srcId="{9798F922-B18E-4530-BF09-AC28EE366CAD}" destId="{5E747C4D-6B06-4634-BEBE-9362C5DEE5AE}" srcOrd="1" destOrd="0" presId="urn:microsoft.com/office/officeart/2005/8/layout/list1"/>
    <dgm:cxn modelId="{A9655DEF-E09A-42A6-88FE-642BC58D970F}" type="presParOf" srcId="{495BC6EC-3381-45C0-98F6-90EDD29CC57F}" destId="{AB812941-1B1A-440A-A819-6A3DC913AF7D}" srcOrd="5" destOrd="0" presId="urn:microsoft.com/office/officeart/2005/8/layout/list1"/>
    <dgm:cxn modelId="{3BD7E1DE-A31A-4318-A146-F4DEA4DC47CB}" type="presParOf" srcId="{495BC6EC-3381-45C0-98F6-90EDD29CC57F}" destId="{87A1312A-82E1-4BBA-8200-F29BC1B15BEA}" srcOrd="6" destOrd="0" presId="urn:microsoft.com/office/officeart/2005/8/layout/list1"/>
    <dgm:cxn modelId="{9E0F7B7C-BC1E-48EC-979D-0BEA6BE41640}" type="presParOf" srcId="{495BC6EC-3381-45C0-98F6-90EDD29CC57F}" destId="{5BEDAAD9-152A-4221-9E21-433D6DD9F5B6}" srcOrd="7" destOrd="0" presId="urn:microsoft.com/office/officeart/2005/8/layout/list1"/>
    <dgm:cxn modelId="{D574E4DE-498D-48D0-BDB2-73BD2F0965AC}" type="presParOf" srcId="{495BC6EC-3381-45C0-98F6-90EDD29CC57F}" destId="{2F05F786-3F25-4761-A222-8E60E101B7F3}" srcOrd="8" destOrd="0" presId="urn:microsoft.com/office/officeart/2005/8/layout/list1"/>
    <dgm:cxn modelId="{ADEEADE3-8EF7-43D0-B462-B78B975CECAD}" type="presParOf" srcId="{2F05F786-3F25-4761-A222-8E60E101B7F3}" destId="{E2F8C014-9C04-4DF7-9822-E5FCACD2DCEC}" srcOrd="0" destOrd="0" presId="urn:microsoft.com/office/officeart/2005/8/layout/list1"/>
    <dgm:cxn modelId="{0479CE6F-C759-4266-A3C3-C63CAD9242F2}" type="presParOf" srcId="{2F05F786-3F25-4761-A222-8E60E101B7F3}" destId="{5212874C-1131-4776-8523-487B98BE41A5}" srcOrd="1" destOrd="0" presId="urn:microsoft.com/office/officeart/2005/8/layout/list1"/>
    <dgm:cxn modelId="{F1B6DEEA-9B9F-4101-86B4-D9C73409B3F9}" type="presParOf" srcId="{495BC6EC-3381-45C0-98F6-90EDD29CC57F}" destId="{BCF6D8F8-C1C6-4D53-862F-4E612D82F161}" srcOrd="9" destOrd="0" presId="urn:microsoft.com/office/officeart/2005/8/layout/list1"/>
    <dgm:cxn modelId="{01D6FC17-FE98-4708-B5C5-E057F03F121B}" type="presParOf" srcId="{495BC6EC-3381-45C0-98F6-90EDD29CC57F}" destId="{B9B37DA8-1932-4287-9384-CB20D4E2F463}"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F0B46F-8D85-4C3E-A619-56D779E861FC}" type="doc">
      <dgm:prSet loTypeId="urn:microsoft.com/office/officeart/2008/layout/AlternatingHexagons" loCatId="list" qsTypeId="urn:microsoft.com/office/officeart/2005/8/quickstyle/simple1" qsCatId="simple" csTypeId="urn:microsoft.com/office/officeart/2005/8/colors/colorful4" csCatId="colorful" phldr="1"/>
      <dgm:spPr/>
      <dgm:t>
        <a:bodyPr/>
        <a:lstStyle/>
        <a:p>
          <a:endParaRPr lang="en-US"/>
        </a:p>
      </dgm:t>
    </dgm:pt>
    <dgm:pt modelId="{03749C28-0FA1-41EC-B2A3-9F204DA3DB5D}">
      <dgm:prSet phldrT="[Text]" custT="1"/>
      <dgm:spPr/>
      <dgm:t>
        <a:bodyPr/>
        <a:lstStyle/>
        <a:p>
          <a:r>
            <a:rPr lang="en-US" sz="1400" dirty="0" smtClean="0"/>
            <a:t>Guided Reading</a:t>
          </a:r>
          <a:endParaRPr lang="en-US" sz="1400" dirty="0"/>
        </a:p>
      </dgm:t>
    </dgm:pt>
    <dgm:pt modelId="{A4BD5F45-9D7A-4C80-9F5E-91C9554D71C9}" type="parTrans" cxnId="{833A4E19-1688-437D-A7F4-4537AE2676AC}">
      <dgm:prSet/>
      <dgm:spPr/>
      <dgm:t>
        <a:bodyPr/>
        <a:lstStyle/>
        <a:p>
          <a:endParaRPr lang="en-US"/>
        </a:p>
      </dgm:t>
    </dgm:pt>
    <dgm:pt modelId="{1F576C41-0FD7-44CB-AB34-1D715719E044}" type="sibTrans" cxnId="{833A4E19-1688-437D-A7F4-4537AE2676AC}">
      <dgm:prSet/>
      <dgm:spPr/>
      <dgm:t>
        <a:bodyPr/>
        <a:lstStyle/>
        <a:p>
          <a:r>
            <a:rPr lang="en-US" dirty="0" smtClean="0"/>
            <a:t>Phonics</a:t>
          </a:r>
          <a:endParaRPr lang="en-US" dirty="0"/>
        </a:p>
      </dgm:t>
    </dgm:pt>
    <dgm:pt modelId="{ADD95D5A-4C5B-47C6-86B0-C8A189C4D126}">
      <dgm:prSet phldrT="[Text]"/>
      <dgm:spPr/>
      <dgm:t>
        <a:bodyPr/>
        <a:lstStyle/>
        <a:p>
          <a:endParaRPr lang="en-US" dirty="0"/>
        </a:p>
      </dgm:t>
    </dgm:pt>
    <dgm:pt modelId="{7A9853E1-4C55-470C-9802-01C88A6212B4}" type="parTrans" cxnId="{2944BB44-75C1-4B0D-9186-AC4DFE45E52F}">
      <dgm:prSet/>
      <dgm:spPr/>
      <dgm:t>
        <a:bodyPr/>
        <a:lstStyle/>
        <a:p>
          <a:endParaRPr lang="en-US"/>
        </a:p>
      </dgm:t>
    </dgm:pt>
    <dgm:pt modelId="{B8C08BD4-9195-42B3-A750-FE4612603ACD}" type="sibTrans" cxnId="{2944BB44-75C1-4B0D-9186-AC4DFE45E52F}">
      <dgm:prSet/>
      <dgm:spPr/>
      <dgm:t>
        <a:bodyPr/>
        <a:lstStyle/>
        <a:p>
          <a:endParaRPr lang="en-US"/>
        </a:p>
      </dgm:t>
    </dgm:pt>
    <dgm:pt modelId="{4D66C46E-521A-4DA1-86CD-91B9E9260F17}">
      <dgm:prSet phldrT="[Text]" custT="1"/>
      <dgm:spPr/>
      <dgm:t>
        <a:bodyPr/>
        <a:lstStyle/>
        <a:p>
          <a:r>
            <a:rPr lang="en-US" sz="1600" dirty="0" smtClean="0"/>
            <a:t>Spelling</a:t>
          </a:r>
          <a:endParaRPr lang="en-US" sz="1600" dirty="0"/>
        </a:p>
      </dgm:t>
    </dgm:pt>
    <dgm:pt modelId="{9E47A2D0-523B-4E17-B6C1-02A20061CBCB}" type="parTrans" cxnId="{A89B8E0A-71D8-4152-A3F5-2F6133FE565F}">
      <dgm:prSet/>
      <dgm:spPr/>
      <dgm:t>
        <a:bodyPr/>
        <a:lstStyle/>
        <a:p>
          <a:endParaRPr lang="en-US"/>
        </a:p>
      </dgm:t>
    </dgm:pt>
    <dgm:pt modelId="{E0B5A488-8C24-45B0-BBCF-91F46AE37915}" type="sibTrans" cxnId="{A89B8E0A-71D8-4152-A3F5-2F6133FE565F}">
      <dgm:prSet/>
      <dgm:spPr/>
      <dgm:t>
        <a:bodyPr/>
        <a:lstStyle/>
        <a:p>
          <a:r>
            <a:rPr lang="en-US" dirty="0" smtClean="0"/>
            <a:t>Guided Fluency and Comp</a:t>
          </a:r>
          <a:endParaRPr lang="en-US" dirty="0"/>
        </a:p>
      </dgm:t>
    </dgm:pt>
    <dgm:pt modelId="{0BB98EAE-2D16-43C6-832E-5F4045580015}">
      <dgm:prSet phldrT="[Text]"/>
      <dgm:spPr/>
      <dgm:t>
        <a:bodyPr/>
        <a:lstStyle/>
        <a:p>
          <a:endParaRPr lang="en-US" dirty="0"/>
        </a:p>
      </dgm:t>
    </dgm:pt>
    <dgm:pt modelId="{22AC6239-93ED-4BFE-9950-0E99B2D5B621}" type="parTrans" cxnId="{B86A566D-FE63-48E4-9339-8F7F6AE6F77A}">
      <dgm:prSet/>
      <dgm:spPr/>
      <dgm:t>
        <a:bodyPr/>
        <a:lstStyle/>
        <a:p>
          <a:endParaRPr lang="en-US"/>
        </a:p>
      </dgm:t>
    </dgm:pt>
    <dgm:pt modelId="{4DD0E43C-56CC-41E9-847B-F1608DE87418}" type="sibTrans" cxnId="{B86A566D-FE63-48E4-9339-8F7F6AE6F77A}">
      <dgm:prSet/>
      <dgm:spPr/>
      <dgm:t>
        <a:bodyPr/>
        <a:lstStyle/>
        <a:p>
          <a:endParaRPr lang="en-US"/>
        </a:p>
      </dgm:t>
    </dgm:pt>
    <dgm:pt modelId="{B4AE3911-63A0-45F4-A107-BEB04F64D26C}">
      <dgm:prSet phldrT="[Text]" custT="1"/>
      <dgm:spPr/>
      <dgm:t>
        <a:bodyPr/>
        <a:lstStyle/>
        <a:p>
          <a:r>
            <a:rPr lang="en-US" sz="2400" dirty="0" err="1" smtClean="0"/>
            <a:t>Indep</a:t>
          </a:r>
          <a:endParaRPr lang="en-US" sz="2400" dirty="0" smtClean="0"/>
        </a:p>
        <a:p>
          <a:r>
            <a:rPr lang="en-US" sz="2400" dirty="0" smtClean="0"/>
            <a:t>comp</a:t>
          </a:r>
          <a:endParaRPr lang="en-US" sz="2400" dirty="0"/>
        </a:p>
      </dgm:t>
    </dgm:pt>
    <dgm:pt modelId="{77B624A8-3AD3-4562-9207-64E21855CCA8}" type="parTrans" cxnId="{89D3ED06-DC5E-4988-AEB0-F5A094DE1696}">
      <dgm:prSet/>
      <dgm:spPr/>
      <dgm:t>
        <a:bodyPr/>
        <a:lstStyle/>
        <a:p>
          <a:endParaRPr lang="en-US"/>
        </a:p>
      </dgm:t>
    </dgm:pt>
    <dgm:pt modelId="{C7157AA8-F2A4-4CBB-AF16-ABA8B1605FCA}" type="sibTrans" cxnId="{89D3ED06-DC5E-4988-AEB0-F5A094DE1696}">
      <dgm:prSet/>
      <dgm:spPr/>
      <dgm:t>
        <a:bodyPr/>
        <a:lstStyle/>
        <a:p>
          <a:r>
            <a:rPr lang="en-US" dirty="0" smtClean="0"/>
            <a:t>Shared reading - Library</a:t>
          </a:r>
          <a:endParaRPr lang="en-US" dirty="0"/>
        </a:p>
      </dgm:t>
    </dgm:pt>
    <dgm:pt modelId="{2C2ABB5F-3417-4ABA-A304-1E325C63020E}">
      <dgm:prSet phldrT="[Text]"/>
      <dgm:spPr/>
      <dgm:t>
        <a:bodyPr/>
        <a:lstStyle/>
        <a:p>
          <a:endParaRPr lang="en-US" dirty="0"/>
        </a:p>
      </dgm:t>
    </dgm:pt>
    <dgm:pt modelId="{A86A17F7-C616-4A8C-9181-29B585CB9574}" type="parTrans" cxnId="{A30F1F4B-3C12-47F3-A4CA-9A5657069E34}">
      <dgm:prSet/>
      <dgm:spPr/>
      <dgm:t>
        <a:bodyPr/>
        <a:lstStyle/>
        <a:p>
          <a:endParaRPr lang="en-US"/>
        </a:p>
      </dgm:t>
    </dgm:pt>
    <dgm:pt modelId="{49CD3E5E-9194-440F-9658-EA7BA4998E54}" type="sibTrans" cxnId="{A30F1F4B-3C12-47F3-A4CA-9A5657069E34}">
      <dgm:prSet/>
      <dgm:spPr/>
      <dgm:t>
        <a:bodyPr/>
        <a:lstStyle/>
        <a:p>
          <a:endParaRPr lang="en-US"/>
        </a:p>
      </dgm:t>
    </dgm:pt>
    <dgm:pt modelId="{A0C196EE-AF0B-48EF-A62F-00227936B042}" type="pres">
      <dgm:prSet presAssocID="{77F0B46F-8D85-4C3E-A619-56D779E861FC}" presName="Name0" presStyleCnt="0">
        <dgm:presLayoutVars>
          <dgm:chMax/>
          <dgm:chPref/>
          <dgm:dir/>
          <dgm:animLvl val="lvl"/>
        </dgm:presLayoutVars>
      </dgm:prSet>
      <dgm:spPr/>
      <dgm:t>
        <a:bodyPr/>
        <a:lstStyle/>
        <a:p>
          <a:endParaRPr lang="en-US"/>
        </a:p>
      </dgm:t>
    </dgm:pt>
    <dgm:pt modelId="{1063F8CB-87ED-4C98-BC95-C4DA5A0CE70F}" type="pres">
      <dgm:prSet presAssocID="{03749C28-0FA1-41EC-B2A3-9F204DA3DB5D}" presName="composite" presStyleCnt="0"/>
      <dgm:spPr/>
    </dgm:pt>
    <dgm:pt modelId="{8FDBB97F-5D13-4C79-8E48-753AF2998949}" type="pres">
      <dgm:prSet presAssocID="{03749C28-0FA1-41EC-B2A3-9F204DA3DB5D}" presName="Parent1" presStyleLbl="node1" presStyleIdx="0" presStyleCnt="6" custLinFactNeighborY="0">
        <dgm:presLayoutVars>
          <dgm:chMax val="1"/>
          <dgm:chPref val="1"/>
          <dgm:bulletEnabled val="1"/>
        </dgm:presLayoutVars>
      </dgm:prSet>
      <dgm:spPr/>
      <dgm:t>
        <a:bodyPr/>
        <a:lstStyle/>
        <a:p>
          <a:endParaRPr lang="en-US"/>
        </a:p>
      </dgm:t>
    </dgm:pt>
    <dgm:pt modelId="{7677A88D-785D-44D5-8AF0-795A6315124D}" type="pres">
      <dgm:prSet presAssocID="{03749C28-0FA1-41EC-B2A3-9F204DA3DB5D}" presName="Childtext1" presStyleLbl="revTx" presStyleIdx="0" presStyleCnt="3">
        <dgm:presLayoutVars>
          <dgm:chMax val="0"/>
          <dgm:chPref val="0"/>
          <dgm:bulletEnabled val="1"/>
        </dgm:presLayoutVars>
      </dgm:prSet>
      <dgm:spPr/>
      <dgm:t>
        <a:bodyPr/>
        <a:lstStyle/>
        <a:p>
          <a:endParaRPr lang="en-US"/>
        </a:p>
      </dgm:t>
    </dgm:pt>
    <dgm:pt modelId="{740905DD-6B74-49BB-A8EC-2499EAC25030}" type="pres">
      <dgm:prSet presAssocID="{03749C28-0FA1-41EC-B2A3-9F204DA3DB5D}" presName="BalanceSpacing" presStyleCnt="0"/>
      <dgm:spPr/>
    </dgm:pt>
    <dgm:pt modelId="{AE2B28CF-C16A-4C89-A362-38C75EA1F2C3}" type="pres">
      <dgm:prSet presAssocID="{03749C28-0FA1-41EC-B2A3-9F204DA3DB5D}" presName="BalanceSpacing1" presStyleCnt="0"/>
      <dgm:spPr/>
    </dgm:pt>
    <dgm:pt modelId="{3A69BBED-6894-4F70-B873-7F1BE83CA141}" type="pres">
      <dgm:prSet presAssocID="{1F576C41-0FD7-44CB-AB34-1D715719E044}" presName="Accent1Text" presStyleLbl="node1" presStyleIdx="1" presStyleCnt="6"/>
      <dgm:spPr/>
      <dgm:t>
        <a:bodyPr/>
        <a:lstStyle/>
        <a:p>
          <a:endParaRPr lang="en-US"/>
        </a:p>
      </dgm:t>
    </dgm:pt>
    <dgm:pt modelId="{15C47C9A-4C90-4D99-9F31-5D0B569B750C}" type="pres">
      <dgm:prSet presAssocID="{1F576C41-0FD7-44CB-AB34-1D715719E044}" presName="spaceBetweenRectangles" presStyleCnt="0"/>
      <dgm:spPr/>
    </dgm:pt>
    <dgm:pt modelId="{A2FF0763-AE48-436E-8D8D-E108667A9645}" type="pres">
      <dgm:prSet presAssocID="{4D66C46E-521A-4DA1-86CD-91B9E9260F17}" presName="composite" presStyleCnt="0"/>
      <dgm:spPr/>
    </dgm:pt>
    <dgm:pt modelId="{32EB2557-F6A8-41F6-B939-40ADDA2EAF14}" type="pres">
      <dgm:prSet presAssocID="{4D66C46E-521A-4DA1-86CD-91B9E9260F17}" presName="Parent1" presStyleLbl="node1" presStyleIdx="2" presStyleCnt="6" custLinFactNeighborY="0">
        <dgm:presLayoutVars>
          <dgm:chMax val="1"/>
          <dgm:chPref val="1"/>
          <dgm:bulletEnabled val="1"/>
        </dgm:presLayoutVars>
      </dgm:prSet>
      <dgm:spPr/>
      <dgm:t>
        <a:bodyPr/>
        <a:lstStyle/>
        <a:p>
          <a:endParaRPr lang="en-US"/>
        </a:p>
      </dgm:t>
    </dgm:pt>
    <dgm:pt modelId="{EA7D30A2-E3EA-40F0-AA2C-0F08F7F26B06}" type="pres">
      <dgm:prSet presAssocID="{4D66C46E-521A-4DA1-86CD-91B9E9260F17}" presName="Childtext1" presStyleLbl="revTx" presStyleIdx="1" presStyleCnt="3">
        <dgm:presLayoutVars>
          <dgm:chMax val="0"/>
          <dgm:chPref val="0"/>
          <dgm:bulletEnabled val="1"/>
        </dgm:presLayoutVars>
      </dgm:prSet>
      <dgm:spPr/>
      <dgm:t>
        <a:bodyPr/>
        <a:lstStyle/>
        <a:p>
          <a:endParaRPr lang="en-US"/>
        </a:p>
      </dgm:t>
    </dgm:pt>
    <dgm:pt modelId="{856D62D1-FDCE-47DC-AACA-C54D3AB70D3F}" type="pres">
      <dgm:prSet presAssocID="{4D66C46E-521A-4DA1-86CD-91B9E9260F17}" presName="BalanceSpacing" presStyleCnt="0"/>
      <dgm:spPr/>
    </dgm:pt>
    <dgm:pt modelId="{C45EA0D7-7059-4042-87DF-9C6E5AF1D69E}" type="pres">
      <dgm:prSet presAssocID="{4D66C46E-521A-4DA1-86CD-91B9E9260F17}" presName="BalanceSpacing1" presStyleCnt="0"/>
      <dgm:spPr/>
    </dgm:pt>
    <dgm:pt modelId="{D561D6C5-B51B-4CDA-A6F1-83DDB408BC16}" type="pres">
      <dgm:prSet presAssocID="{E0B5A488-8C24-45B0-BBCF-91F46AE37915}" presName="Accent1Text" presStyleLbl="node1" presStyleIdx="3" presStyleCnt="6"/>
      <dgm:spPr/>
      <dgm:t>
        <a:bodyPr/>
        <a:lstStyle/>
        <a:p>
          <a:endParaRPr lang="en-US"/>
        </a:p>
      </dgm:t>
    </dgm:pt>
    <dgm:pt modelId="{3313959D-9C46-4CE3-BE9F-2C06E47B1A90}" type="pres">
      <dgm:prSet presAssocID="{E0B5A488-8C24-45B0-BBCF-91F46AE37915}" presName="spaceBetweenRectangles" presStyleCnt="0"/>
      <dgm:spPr/>
    </dgm:pt>
    <dgm:pt modelId="{860A4908-6417-4C73-8BF6-7FA87BACF47E}" type="pres">
      <dgm:prSet presAssocID="{B4AE3911-63A0-45F4-A107-BEB04F64D26C}" presName="composite" presStyleCnt="0"/>
      <dgm:spPr/>
    </dgm:pt>
    <dgm:pt modelId="{728027BD-B001-4800-9561-383CFD4BE405}" type="pres">
      <dgm:prSet presAssocID="{B4AE3911-63A0-45F4-A107-BEB04F64D26C}" presName="Parent1" presStyleLbl="node1" presStyleIdx="4" presStyleCnt="6" custScaleX="124720" custLinFactNeighborX="3607" custLinFactNeighborY="-820">
        <dgm:presLayoutVars>
          <dgm:chMax val="1"/>
          <dgm:chPref val="1"/>
          <dgm:bulletEnabled val="1"/>
        </dgm:presLayoutVars>
      </dgm:prSet>
      <dgm:spPr/>
      <dgm:t>
        <a:bodyPr/>
        <a:lstStyle/>
        <a:p>
          <a:endParaRPr lang="en-US"/>
        </a:p>
      </dgm:t>
    </dgm:pt>
    <dgm:pt modelId="{1DA48D1A-9D71-4D4C-93A8-5A43ECBEAD56}" type="pres">
      <dgm:prSet presAssocID="{B4AE3911-63A0-45F4-A107-BEB04F64D26C}" presName="Childtext1" presStyleLbl="revTx" presStyleIdx="2" presStyleCnt="3" custLinFactNeighborX="18698" custLinFactNeighborY="2898">
        <dgm:presLayoutVars>
          <dgm:chMax val="0"/>
          <dgm:chPref val="0"/>
          <dgm:bulletEnabled val="1"/>
        </dgm:presLayoutVars>
      </dgm:prSet>
      <dgm:spPr/>
      <dgm:t>
        <a:bodyPr/>
        <a:lstStyle/>
        <a:p>
          <a:endParaRPr lang="en-US"/>
        </a:p>
      </dgm:t>
    </dgm:pt>
    <dgm:pt modelId="{B9AE819D-123F-4E4E-B2E8-671BEC724A5F}" type="pres">
      <dgm:prSet presAssocID="{B4AE3911-63A0-45F4-A107-BEB04F64D26C}" presName="BalanceSpacing" presStyleCnt="0"/>
      <dgm:spPr/>
    </dgm:pt>
    <dgm:pt modelId="{85F383FE-9847-496F-92A8-BC1BBCBDB1B5}" type="pres">
      <dgm:prSet presAssocID="{B4AE3911-63A0-45F4-A107-BEB04F64D26C}" presName="BalanceSpacing1" presStyleCnt="0"/>
      <dgm:spPr/>
    </dgm:pt>
    <dgm:pt modelId="{5A61287F-DF84-44DA-8B00-34A89972EF8A}" type="pres">
      <dgm:prSet presAssocID="{C7157AA8-F2A4-4CBB-AF16-ABA8B1605FCA}" presName="Accent1Text" presStyleLbl="node1" presStyleIdx="5" presStyleCnt="6" custLinFactNeighborX="-8661" custLinFactNeighborY="-580"/>
      <dgm:spPr/>
      <dgm:t>
        <a:bodyPr/>
        <a:lstStyle/>
        <a:p>
          <a:endParaRPr lang="en-US"/>
        </a:p>
      </dgm:t>
    </dgm:pt>
  </dgm:ptLst>
  <dgm:cxnLst>
    <dgm:cxn modelId="{9335FE36-18C8-4A66-B68F-237BD04A8601}" type="presOf" srcId="{B4AE3911-63A0-45F4-A107-BEB04F64D26C}" destId="{728027BD-B001-4800-9561-383CFD4BE405}" srcOrd="0" destOrd="0" presId="urn:microsoft.com/office/officeart/2008/layout/AlternatingHexagons"/>
    <dgm:cxn modelId="{D1653AB7-1D7C-490D-8C20-C652997A6809}" type="presOf" srcId="{ADD95D5A-4C5B-47C6-86B0-C8A189C4D126}" destId="{7677A88D-785D-44D5-8AF0-795A6315124D}" srcOrd="0" destOrd="0" presId="urn:microsoft.com/office/officeart/2008/layout/AlternatingHexagons"/>
    <dgm:cxn modelId="{B86A566D-FE63-48E4-9339-8F7F6AE6F77A}" srcId="{4D66C46E-521A-4DA1-86CD-91B9E9260F17}" destId="{0BB98EAE-2D16-43C6-832E-5F4045580015}" srcOrd="0" destOrd="0" parTransId="{22AC6239-93ED-4BFE-9950-0E99B2D5B621}" sibTransId="{4DD0E43C-56CC-41E9-847B-F1608DE87418}"/>
    <dgm:cxn modelId="{3983B1A8-808C-4436-8516-BB1F6C4BC01E}" type="presOf" srcId="{E0B5A488-8C24-45B0-BBCF-91F46AE37915}" destId="{D561D6C5-B51B-4CDA-A6F1-83DDB408BC16}" srcOrd="0" destOrd="0" presId="urn:microsoft.com/office/officeart/2008/layout/AlternatingHexagons"/>
    <dgm:cxn modelId="{89D3ED06-DC5E-4988-AEB0-F5A094DE1696}" srcId="{77F0B46F-8D85-4C3E-A619-56D779E861FC}" destId="{B4AE3911-63A0-45F4-A107-BEB04F64D26C}" srcOrd="2" destOrd="0" parTransId="{77B624A8-3AD3-4562-9207-64E21855CCA8}" sibTransId="{C7157AA8-F2A4-4CBB-AF16-ABA8B1605FCA}"/>
    <dgm:cxn modelId="{A9B13751-587D-47EC-9489-79EA81D98FCF}" type="presOf" srcId="{1F576C41-0FD7-44CB-AB34-1D715719E044}" destId="{3A69BBED-6894-4F70-B873-7F1BE83CA141}" srcOrd="0" destOrd="0" presId="urn:microsoft.com/office/officeart/2008/layout/AlternatingHexagons"/>
    <dgm:cxn modelId="{B613E80B-FB34-4D4B-AA7F-1C894A688CC8}" type="presOf" srcId="{77F0B46F-8D85-4C3E-A619-56D779E861FC}" destId="{A0C196EE-AF0B-48EF-A62F-00227936B042}" srcOrd="0" destOrd="0" presId="urn:microsoft.com/office/officeart/2008/layout/AlternatingHexagons"/>
    <dgm:cxn modelId="{5DF5A36A-09C6-4713-B16A-DFBAE3521174}" type="presOf" srcId="{2C2ABB5F-3417-4ABA-A304-1E325C63020E}" destId="{1DA48D1A-9D71-4D4C-93A8-5A43ECBEAD56}" srcOrd="0" destOrd="0" presId="urn:microsoft.com/office/officeart/2008/layout/AlternatingHexagons"/>
    <dgm:cxn modelId="{A30F1F4B-3C12-47F3-A4CA-9A5657069E34}" srcId="{B4AE3911-63A0-45F4-A107-BEB04F64D26C}" destId="{2C2ABB5F-3417-4ABA-A304-1E325C63020E}" srcOrd="0" destOrd="0" parTransId="{A86A17F7-C616-4A8C-9181-29B585CB9574}" sibTransId="{49CD3E5E-9194-440F-9658-EA7BA4998E54}"/>
    <dgm:cxn modelId="{F2767327-2CFD-4E2A-9587-5D9AE3FCB88B}" type="presOf" srcId="{0BB98EAE-2D16-43C6-832E-5F4045580015}" destId="{EA7D30A2-E3EA-40F0-AA2C-0F08F7F26B06}" srcOrd="0" destOrd="0" presId="urn:microsoft.com/office/officeart/2008/layout/AlternatingHexagons"/>
    <dgm:cxn modelId="{2944BB44-75C1-4B0D-9186-AC4DFE45E52F}" srcId="{03749C28-0FA1-41EC-B2A3-9F204DA3DB5D}" destId="{ADD95D5A-4C5B-47C6-86B0-C8A189C4D126}" srcOrd="0" destOrd="0" parTransId="{7A9853E1-4C55-470C-9802-01C88A6212B4}" sibTransId="{B8C08BD4-9195-42B3-A750-FE4612603ACD}"/>
    <dgm:cxn modelId="{E6637F60-973A-4F76-84B0-46E2B9E1B79C}" type="presOf" srcId="{4D66C46E-521A-4DA1-86CD-91B9E9260F17}" destId="{32EB2557-F6A8-41F6-B939-40ADDA2EAF14}" srcOrd="0" destOrd="0" presId="urn:microsoft.com/office/officeart/2008/layout/AlternatingHexagons"/>
    <dgm:cxn modelId="{A89B8E0A-71D8-4152-A3F5-2F6133FE565F}" srcId="{77F0B46F-8D85-4C3E-A619-56D779E861FC}" destId="{4D66C46E-521A-4DA1-86CD-91B9E9260F17}" srcOrd="1" destOrd="0" parTransId="{9E47A2D0-523B-4E17-B6C1-02A20061CBCB}" sibTransId="{E0B5A488-8C24-45B0-BBCF-91F46AE37915}"/>
    <dgm:cxn modelId="{7DA0B8A4-DEBA-4C78-83D3-19EDB35BC1E2}" type="presOf" srcId="{03749C28-0FA1-41EC-B2A3-9F204DA3DB5D}" destId="{8FDBB97F-5D13-4C79-8E48-753AF2998949}" srcOrd="0" destOrd="0" presId="urn:microsoft.com/office/officeart/2008/layout/AlternatingHexagons"/>
    <dgm:cxn modelId="{0D37DA3B-CBD6-429E-A463-1180CF98E511}" type="presOf" srcId="{C7157AA8-F2A4-4CBB-AF16-ABA8B1605FCA}" destId="{5A61287F-DF84-44DA-8B00-34A89972EF8A}" srcOrd="0" destOrd="0" presId="urn:microsoft.com/office/officeart/2008/layout/AlternatingHexagons"/>
    <dgm:cxn modelId="{833A4E19-1688-437D-A7F4-4537AE2676AC}" srcId="{77F0B46F-8D85-4C3E-A619-56D779E861FC}" destId="{03749C28-0FA1-41EC-B2A3-9F204DA3DB5D}" srcOrd="0" destOrd="0" parTransId="{A4BD5F45-9D7A-4C80-9F5E-91C9554D71C9}" sibTransId="{1F576C41-0FD7-44CB-AB34-1D715719E044}"/>
    <dgm:cxn modelId="{66F7FDB6-2CF8-43B2-8F8F-2DDC0B7DF4D6}" type="presParOf" srcId="{A0C196EE-AF0B-48EF-A62F-00227936B042}" destId="{1063F8CB-87ED-4C98-BC95-C4DA5A0CE70F}" srcOrd="0" destOrd="0" presId="urn:microsoft.com/office/officeart/2008/layout/AlternatingHexagons"/>
    <dgm:cxn modelId="{07B64B4E-F472-45BF-A3D8-7F409952DA69}" type="presParOf" srcId="{1063F8CB-87ED-4C98-BC95-C4DA5A0CE70F}" destId="{8FDBB97F-5D13-4C79-8E48-753AF2998949}" srcOrd="0" destOrd="0" presId="urn:microsoft.com/office/officeart/2008/layout/AlternatingHexagons"/>
    <dgm:cxn modelId="{F646C23A-423D-4E34-83FE-EAFC822656BB}" type="presParOf" srcId="{1063F8CB-87ED-4C98-BC95-C4DA5A0CE70F}" destId="{7677A88D-785D-44D5-8AF0-795A6315124D}" srcOrd="1" destOrd="0" presId="urn:microsoft.com/office/officeart/2008/layout/AlternatingHexagons"/>
    <dgm:cxn modelId="{B793D66D-F626-4300-84C3-3E122EAE6B54}" type="presParOf" srcId="{1063F8CB-87ED-4C98-BC95-C4DA5A0CE70F}" destId="{740905DD-6B74-49BB-A8EC-2499EAC25030}" srcOrd="2" destOrd="0" presId="urn:microsoft.com/office/officeart/2008/layout/AlternatingHexagons"/>
    <dgm:cxn modelId="{DE777B1B-3748-4137-A541-3AAEC978534E}" type="presParOf" srcId="{1063F8CB-87ED-4C98-BC95-C4DA5A0CE70F}" destId="{AE2B28CF-C16A-4C89-A362-38C75EA1F2C3}" srcOrd="3" destOrd="0" presId="urn:microsoft.com/office/officeart/2008/layout/AlternatingHexagons"/>
    <dgm:cxn modelId="{4050D6E6-EBDD-4DC8-B358-B405936FA007}" type="presParOf" srcId="{1063F8CB-87ED-4C98-BC95-C4DA5A0CE70F}" destId="{3A69BBED-6894-4F70-B873-7F1BE83CA141}" srcOrd="4" destOrd="0" presId="urn:microsoft.com/office/officeart/2008/layout/AlternatingHexagons"/>
    <dgm:cxn modelId="{6A512DEB-7AE0-4784-912A-BCD4ED09B88D}" type="presParOf" srcId="{A0C196EE-AF0B-48EF-A62F-00227936B042}" destId="{15C47C9A-4C90-4D99-9F31-5D0B569B750C}" srcOrd="1" destOrd="0" presId="urn:microsoft.com/office/officeart/2008/layout/AlternatingHexagons"/>
    <dgm:cxn modelId="{D7A9A966-D91B-4F28-867F-3E0BA680DFF6}" type="presParOf" srcId="{A0C196EE-AF0B-48EF-A62F-00227936B042}" destId="{A2FF0763-AE48-436E-8D8D-E108667A9645}" srcOrd="2" destOrd="0" presId="urn:microsoft.com/office/officeart/2008/layout/AlternatingHexagons"/>
    <dgm:cxn modelId="{026BD4EE-E33D-49CD-B971-4361166098E7}" type="presParOf" srcId="{A2FF0763-AE48-436E-8D8D-E108667A9645}" destId="{32EB2557-F6A8-41F6-B939-40ADDA2EAF14}" srcOrd="0" destOrd="0" presId="urn:microsoft.com/office/officeart/2008/layout/AlternatingHexagons"/>
    <dgm:cxn modelId="{C243DA57-FA57-4C0A-9596-CBD896BA4116}" type="presParOf" srcId="{A2FF0763-AE48-436E-8D8D-E108667A9645}" destId="{EA7D30A2-E3EA-40F0-AA2C-0F08F7F26B06}" srcOrd="1" destOrd="0" presId="urn:microsoft.com/office/officeart/2008/layout/AlternatingHexagons"/>
    <dgm:cxn modelId="{2A1C7B42-7F89-4399-9E4A-B34235053E1F}" type="presParOf" srcId="{A2FF0763-AE48-436E-8D8D-E108667A9645}" destId="{856D62D1-FDCE-47DC-AACA-C54D3AB70D3F}" srcOrd="2" destOrd="0" presId="urn:microsoft.com/office/officeart/2008/layout/AlternatingHexagons"/>
    <dgm:cxn modelId="{CB73A904-73D8-47F4-860E-030E6C6F18DE}" type="presParOf" srcId="{A2FF0763-AE48-436E-8D8D-E108667A9645}" destId="{C45EA0D7-7059-4042-87DF-9C6E5AF1D69E}" srcOrd="3" destOrd="0" presId="urn:microsoft.com/office/officeart/2008/layout/AlternatingHexagons"/>
    <dgm:cxn modelId="{959EAC57-5B1C-4A26-8A27-42205D691580}" type="presParOf" srcId="{A2FF0763-AE48-436E-8D8D-E108667A9645}" destId="{D561D6C5-B51B-4CDA-A6F1-83DDB408BC16}" srcOrd="4" destOrd="0" presId="urn:microsoft.com/office/officeart/2008/layout/AlternatingHexagons"/>
    <dgm:cxn modelId="{6CE4F457-012E-4B57-BAE0-972D50D22333}" type="presParOf" srcId="{A0C196EE-AF0B-48EF-A62F-00227936B042}" destId="{3313959D-9C46-4CE3-BE9F-2C06E47B1A90}" srcOrd="3" destOrd="0" presId="urn:microsoft.com/office/officeart/2008/layout/AlternatingHexagons"/>
    <dgm:cxn modelId="{53843723-8F02-4F58-B826-D2353016ECD7}" type="presParOf" srcId="{A0C196EE-AF0B-48EF-A62F-00227936B042}" destId="{860A4908-6417-4C73-8BF6-7FA87BACF47E}" srcOrd="4" destOrd="0" presId="urn:microsoft.com/office/officeart/2008/layout/AlternatingHexagons"/>
    <dgm:cxn modelId="{FC5314A9-B54B-41EF-BD8E-8BB89B913EB1}" type="presParOf" srcId="{860A4908-6417-4C73-8BF6-7FA87BACF47E}" destId="{728027BD-B001-4800-9561-383CFD4BE405}" srcOrd="0" destOrd="0" presId="urn:microsoft.com/office/officeart/2008/layout/AlternatingHexagons"/>
    <dgm:cxn modelId="{DCF421A6-10AF-4532-B741-53AD197E382C}" type="presParOf" srcId="{860A4908-6417-4C73-8BF6-7FA87BACF47E}" destId="{1DA48D1A-9D71-4D4C-93A8-5A43ECBEAD56}" srcOrd="1" destOrd="0" presId="urn:microsoft.com/office/officeart/2008/layout/AlternatingHexagons"/>
    <dgm:cxn modelId="{B3763020-DC1D-4B49-B0CE-F28567DD4BC8}" type="presParOf" srcId="{860A4908-6417-4C73-8BF6-7FA87BACF47E}" destId="{B9AE819D-123F-4E4E-B2E8-671BEC724A5F}" srcOrd="2" destOrd="0" presId="urn:microsoft.com/office/officeart/2008/layout/AlternatingHexagons"/>
    <dgm:cxn modelId="{37D94D97-FEDC-410A-B7F7-783683AD1E21}" type="presParOf" srcId="{860A4908-6417-4C73-8BF6-7FA87BACF47E}" destId="{85F383FE-9847-496F-92A8-BC1BBCBDB1B5}" srcOrd="3" destOrd="0" presId="urn:microsoft.com/office/officeart/2008/layout/AlternatingHexagons"/>
    <dgm:cxn modelId="{6BE3EE52-D40D-4C73-8EFE-BF44012C48C4}" type="presParOf" srcId="{860A4908-6417-4C73-8BF6-7FA87BACF47E}" destId="{5A61287F-DF84-44DA-8B00-34A89972EF8A}"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8B68FF6-B519-40D3-9602-C9A412136415}" type="doc">
      <dgm:prSet loTypeId="urn:microsoft.com/office/officeart/2005/8/layout/bList2" loCatId="list" qsTypeId="urn:microsoft.com/office/officeart/2005/8/quickstyle/simple1" qsCatId="simple" csTypeId="urn:microsoft.com/office/officeart/2005/8/colors/accent4_4" csCatId="accent4" phldr="1"/>
      <dgm:spPr/>
      <dgm:t>
        <a:bodyPr/>
        <a:lstStyle/>
        <a:p>
          <a:endParaRPr lang="en-US"/>
        </a:p>
      </dgm:t>
    </dgm:pt>
    <dgm:pt modelId="{B3E99DB4-2DE2-4495-96AF-A906A5D29C32}">
      <dgm:prSet phldrT="[Text]"/>
      <dgm:spPr/>
      <dgm:t>
        <a:bodyPr/>
        <a:lstStyle/>
        <a:p>
          <a:r>
            <a:rPr lang="en-US" dirty="0" smtClean="0"/>
            <a:t>Decoding</a:t>
          </a:r>
          <a:endParaRPr lang="en-US" dirty="0"/>
        </a:p>
      </dgm:t>
    </dgm:pt>
    <dgm:pt modelId="{F9757199-FDF6-43FC-92A0-576F0A1058E4}" type="parTrans" cxnId="{26667F08-948C-401F-9194-8BCF4D760B94}">
      <dgm:prSet/>
      <dgm:spPr/>
      <dgm:t>
        <a:bodyPr/>
        <a:lstStyle/>
        <a:p>
          <a:endParaRPr lang="en-US"/>
        </a:p>
      </dgm:t>
    </dgm:pt>
    <dgm:pt modelId="{2C54457B-FC72-4552-BC8B-C55C543F65B3}" type="sibTrans" cxnId="{26667F08-948C-401F-9194-8BCF4D760B94}">
      <dgm:prSet/>
      <dgm:spPr/>
      <dgm:t>
        <a:bodyPr/>
        <a:lstStyle/>
        <a:p>
          <a:endParaRPr lang="en-US"/>
        </a:p>
      </dgm:t>
    </dgm:pt>
    <dgm:pt modelId="{58D1A93D-90AE-416A-8D77-C05257AC0EBA}">
      <dgm:prSet phldrT="[Text]"/>
      <dgm:spPr/>
      <dgm:t>
        <a:bodyPr/>
        <a:lstStyle/>
        <a:p>
          <a:r>
            <a:rPr lang="en-US" dirty="0" smtClean="0"/>
            <a:t>Reading with meaning</a:t>
          </a:r>
          <a:endParaRPr lang="en-US" dirty="0"/>
        </a:p>
      </dgm:t>
    </dgm:pt>
    <dgm:pt modelId="{A73F1795-A570-45A2-AC6A-78E1B98A1F9E}" type="parTrans" cxnId="{73A97F82-F522-4008-B528-B07C6788C98D}">
      <dgm:prSet/>
      <dgm:spPr/>
      <dgm:t>
        <a:bodyPr/>
        <a:lstStyle/>
        <a:p>
          <a:endParaRPr lang="en-US"/>
        </a:p>
      </dgm:t>
    </dgm:pt>
    <dgm:pt modelId="{D0F384B9-FF84-4387-8216-6FF820292251}" type="sibTrans" cxnId="{73A97F82-F522-4008-B528-B07C6788C98D}">
      <dgm:prSet/>
      <dgm:spPr/>
      <dgm:t>
        <a:bodyPr/>
        <a:lstStyle/>
        <a:p>
          <a:endParaRPr lang="en-US"/>
        </a:p>
      </dgm:t>
    </dgm:pt>
    <dgm:pt modelId="{6DD66483-A1DD-41E2-B8EF-EF18F4AEDFC0}">
      <dgm:prSet phldrT="[Text]"/>
      <dgm:spPr/>
      <dgm:t>
        <a:bodyPr/>
        <a:lstStyle/>
        <a:p>
          <a:r>
            <a:rPr lang="en-US" dirty="0" smtClean="0"/>
            <a:t>Comprehension</a:t>
          </a:r>
          <a:endParaRPr lang="en-US" dirty="0"/>
        </a:p>
      </dgm:t>
    </dgm:pt>
    <dgm:pt modelId="{F3C7404B-2836-4825-9B98-B5C482CDBB28}" type="parTrans" cxnId="{50A9DE75-3C7E-4FC0-AD78-D297DB5A0BD2}">
      <dgm:prSet/>
      <dgm:spPr/>
      <dgm:t>
        <a:bodyPr/>
        <a:lstStyle/>
        <a:p>
          <a:endParaRPr lang="en-US"/>
        </a:p>
      </dgm:t>
    </dgm:pt>
    <dgm:pt modelId="{2532C964-462D-4290-A435-77A8C1E06131}" type="sibTrans" cxnId="{50A9DE75-3C7E-4FC0-AD78-D297DB5A0BD2}">
      <dgm:prSet/>
      <dgm:spPr/>
      <dgm:t>
        <a:bodyPr/>
        <a:lstStyle/>
        <a:p>
          <a:endParaRPr lang="en-US"/>
        </a:p>
      </dgm:t>
    </dgm:pt>
    <dgm:pt modelId="{37F25C43-7761-4902-BEE0-88702781B729}">
      <dgm:prSet phldrT="[Text]"/>
      <dgm:spPr/>
      <dgm:t>
        <a:bodyPr/>
        <a:lstStyle/>
        <a:p>
          <a:r>
            <a:rPr lang="en-US" dirty="0" smtClean="0"/>
            <a:t>Aim is to show a good understanding of the text</a:t>
          </a:r>
          <a:endParaRPr lang="en-US" dirty="0"/>
        </a:p>
      </dgm:t>
    </dgm:pt>
    <dgm:pt modelId="{80ED42AF-DF9E-41C5-8B1B-1E6CE1B7421E}" type="parTrans" cxnId="{C65712EB-9ACE-4D86-A42C-5F7858F859F6}">
      <dgm:prSet/>
      <dgm:spPr/>
      <dgm:t>
        <a:bodyPr/>
        <a:lstStyle/>
        <a:p>
          <a:endParaRPr lang="en-US"/>
        </a:p>
      </dgm:t>
    </dgm:pt>
    <dgm:pt modelId="{7E52B81E-2F9F-4570-8A78-49FE096744CF}" type="sibTrans" cxnId="{C65712EB-9ACE-4D86-A42C-5F7858F859F6}">
      <dgm:prSet/>
      <dgm:spPr/>
      <dgm:t>
        <a:bodyPr/>
        <a:lstStyle/>
        <a:p>
          <a:endParaRPr lang="en-US"/>
        </a:p>
      </dgm:t>
    </dgm:pt>
    <dgm:pt modelId="{A34DA89D-7CD8-4C95-B6D1-EE66A9083449}">
      <dgm:prSet phldrT="[Text]"/>
      <dgm:spPr/>
      <dgm:t>
        <a:bodyPr/>
        <a:lstStyle/>
        <a:p>
          <a:r>
            <a:rPr lang="en-US" dirty="0" smtClean="0"/>
            <a:t>Graphemes</a:t>
          </a:r>
          <a:endParaRPr lang="en-US" dirty="0"/>
        </a:p>
      </dgm:t>
    </dgm:pt>
    <dgm:pt modelId="{79263EB5-4B17-4312-BFC2-D4F9DF3B5F73}" type="parTrans" cxnId="{E8AA8C8F-2FD4-4FF5-A02B-D74A0FA7223B}">
      <dgm:prSet/>
      <dgm:spPr/>
      <dgm:t>
        <a:bodyPr/>
        <a:lstStyle/>
        <a:p>
          <a:endParaRPr lang="en-US"/>
        </a:p>
      </dgm:t>
    </dgm:pt>
    <dgm:pt modelId="{D7E5E33A-D69F-44B9-A25B-0B0AEE5D9A2D}" type="sibTrans" cxnId="{E8AA8C8F-2FD4-4FF5-A02B-D74A0FA7223B}">
      <dgm:prSet/>
      <dgm:spPr/>
      <dgm:t>
        <a:bodyPr/>
        <a:lstStyle/>
        <a:p>
          <a:endParaRPr lang="en-US"/>
        </a:p>
      </dgm:t>
    </dgm:pt>
    <dgm:pt modelId="{914BF86E-DA36-448A-9EBA-6B1E5F43E9FB}">
      <dgm:prSet phldrT="[Text]"/>
      <dgm:spPr/>
      <dgm:t>
        <a:bodyPr/>
        <a:lstStyle/>
        <a:p>
          <a:r>
            <a:rPr lang="en-US" dirty="0" smtClean="0"/>
            <a:t>Prosody</a:t>
          </a:r>
          <a:endParaRPr lang="en-US" dirty="0"/>
        </a:p>
      </dgm:t>
    </dgm:pt>
    <dgm:pt modelId="{3F203DDA-3349-42E6-A725-B536A5A7D46B}" type="sibTrans" cxnId="{A1B96FB9-D381-4F1D-8021-562B653F9A0B}">
      <dgm:prSet/>
      <dgm:spPr/>
      <dgm:t>
        <a:bodyPr/>
        <a:lstStyle/>
        <a:p>
          <a:endParaRPr lang="en-US"/>
        </a:p>
      </dgm:t>
    </dgm:pt>
    <dgm:pt modelId="{FBDAE822-0A6F-4B28-8D31-3C42754E39F7}" type="parTrans" cxnId="{A1B96FB9-D381-4F1D-8021-562B653F9A0B}">
      <dgm:prSet/>
      <dgm:spPr/>
      <dgm:t>
        <a:bodyPr/>
        <a:lstStyle/>
        <a:p>
          <a:endParaRPr lang="en-US"/>
        </a:p>
      </dgm:t>
    </dgm:pt>
    <dgm:pt modelId="{69057FA7-CF33-4567-921E-CD22D854335E}">
      <dgm:prSet phldrT="[Text]"/>
      <dgm:spPr/>
      <dgm:t>
        <a:bodyPr/>
        <a:lstStyle/>
        <a:p>
          <a:r>
            <a:rPr lang="en-US" dirty="0" smtClean="0"/>
            <a:t>Vocabulary</a:t>
          </a:r>
          <a:endParaRPr lang="en-US" dirty="0"/>
        </a:p>
      </dgm:t>
    </dgm:pt>
    <dgm:pt modelId="{08189FE8-35C9-4CE4-85C0-B7260EB9FE50}" type="parTrans" cxnId="{E66DCAE7-229F-476F-BB78-62BC306979CD}">
      <dgm:prSet/>
      <dgm:spPr/>
      <dgm:t>
        <a:bodyPr/>
        <a:lstStyle/>
        <a:p>
          <a:endParaRPr lang="en-US"/>
        </a:p>
      </dgm:t>
    </dgm:pt>
    <dgm:pt modelId="{302611D9-A94F-409B-9395-23BB59ECEEF4}" type="sibTrans" cxnId="{E66DCAE7-229F-476F-BB78-62BC306979CD}">
      <dgm:prSet/>
      <dgm:spPr/>
      <dgm:t>
        <a:bodyPr/>
        <a:lstStyle/>
        <a:p>
          <a:endParaRPr lang="en-US"/>
        </a:p>
      </dgm:t>
    </dgm:pt>
    <dgm:pt modelId="{900C3236-B7A0-479B-8324-F594D3D57CDC}">
      <dgm:prSet phldrT="[Text]"/>
      <dgm:spPr/>
      <dgm:t>
        <a:bodyPr/>
        <a:lstStyle/>
        <a:p>
          <a:r>
            <a:rPr lang="en-US" dirty="0" smtClean="0"/>
            <a:t>Tricky words</a:t>
          </a:r>
          <a:endParaRPr lang="en-US" dirty="0"/>
        </a:p>
      </dgm:t>
    </dgm:pt>
    <dgm:pt modelId="{BC1E6895-4ED2-4CC1-B1E9-675235E145D1}" type="parTrans" cxnId="{507F2CE9-FAA8-4819-B9B3-8752FA47E442}">
      <dgm:prSet/>
      <dgm:spPr/>
      <dgm:t>
        <a:bodyPr/>
        <a:lstStyle/>
        <a:p>
          <a:endParaRPr lang="en-US"/>
        </a:p>
      </dgm:t>
    </dgm:pt>
    <dgm:pt modelId="{480441D8-B7F8-423D-8B28-A9FCF48A405E}" type="sibTrans" cxnId="{507F2CE9-FAA8-4819-B9B3-8752FA47E442}">
      <dgm:prSet/>
      <dgm:spPr/>
      <dgm:t>
        <a:bodyPr/>
        <a:lstStyle/>
        <a:p>
          <a:endParaRPr lang="en-US"/>
        </a:p>
      </dgm:t>
    </dgm:pt>
    <dgm:pt modelId="{088C1765-8A5D-43E6-84FA-8A09A6E52DCF}">
      <dgm:prSet phldrT="[Text]"/>
      <dgm:spPr/>
      <dgm:t>
        <a:bodyPr/>
        <a:lstStyle/>
        <a:p>
          <a:r>
            <a:rPr lang="en-US" dirty="0" smtClean="0"/>
            <a:t>Stress and intonation</a:t>
          </a:r>
          <a:endParaRPr lang="en-US" dirty="0"/>
        </a:p>
      </dgm:t>
    </dgm:pt>
    <dgm:pt modelId="{B6884A27-F6F0-43F3-8882-A34D7326D1C6}" type="parTrans" cxnId="{40AB59C1-D971-4788-AAAB-78D47C5EBB4B}">
      <dgm:prSet/>
      <dgm:spPr/>
      <dgm:t>
        <a:bodyPr/>
        <a:lstStyle/>
        <a:p>
          <a:endParaRPr lang="en-US"/>
        </a:p>
      </dgm:t>
    </dgm:pt>
    <dgm:pt modelId="{F46922E6-D439-467B-AD17-B4072CB5B792}" type="sibTrans" cxnId="{40AB59C1-D971-4788-AAAB-78D47C5EBB4B}">
      <dgm:prSet/>
      <dgm:spPr/>
      <dgm:t>
        <a:bodyPr/>
        <a:lstStyle/>
        <a:p>
          <a:endParaRPr lang="en-US"/>
        </a:p>
      </dgm:t>
    </dgm:pt>
    <dgm:pt modelId="{E5040D91-CBE9-46B0-8FC9-FA70F339AEF0}">
      <dgm:prSet phldrT="[Text]"/>
      <dgm:spPr/>
      <dgm:t>
        <a:bodyPr/>
        <a:lstStyle/>
        <a:p>
          <a:r>
            <a:rPr lang="en-US" dirty="0" smtClean="0"/>
            <a:t>Correct pausing for punctuation </a:t>
          </a:r>
          <a:endParaRPr lang="en-US" dirty="0"/>
        </a:p>
      </dgm:t>
    </dgm:pt>
    <dgm:pt modelId="{E9F8625D-0A49-4F0F-8F7C-0AE1571887F6}" type="parTrans" cxnId="{DEF8B726-A9D1-45A2-9D02-D3F00A2C2274}">
      <dgm:prSet/>
      <dgm:spPr/>
      <dgm:t>
        <a:bodyPr/>
        <a:lstStyle/>
        <a:p>
          <a:endParaRPr lang="en-US"/>
        </a:p>
      </dgm:t>
    </dgm:pt>
    <dgm:pt modelId="{355FECE3-7EB3-49F3-8644-1A4EB2792034}" type="sibTrans" cxnId="{DEF8B726-A9D1-45A2-9D02-D3F00A2C2274}">
      <dgm:prSet/>
      <dgm:spPr/>
      <dgm:t>
        <a:bodyPr/>
        <a:lstStyle/>
        <a:p>
          <a:endParaRPr lang="en-US"/>
        </a:p>
      </dgm:t>
    </dgm:pt>
    <dgm:pt modelId="{BDF0609D-F34E-483E-9FE8-6AC52975C23F}">
      <dgm:prSet phldrT="[Text]"/>
      <dgm:spPr/>
      <dgm:t>
        <a:bodyPr/>
        <a:lstStyle/>
        <a:p>
          <a:r>
            <a:rPr lang="en-US" dirty="0" smtClean="0"/>
            <a:t>Develop fluency</a:t>
          </a:r>
          <a:endParaRPr lang="en-US" dirty="0"/>
        </a:p>
      </dgm:t>
    </dgm:pt>
    <dgm:pt modelId="{1EF5B030-2A60-49FB-9C1A-B60831C9F21F}" type="parTrans" cxnId="{88FCE6A2-8E14-401D-BDDD-78BE5791E6A7}">
      <dgm:prSet/>
      <dgm:spPr/>
      <dgm:t>
        <a:bodyPr/>
        <a:lstStyle/>
        <a:p>
          <a:endParaRPr lang="en-US"/>
        </a:p>
      </dgm:t>
    </dgm:pt>
    <dgm:pt modelId="{80D41B6A-28D3-45F3-838B-3F631955EA56}" type="sibTrans" cxnId="{88FCE6A2-8E14-401D-BDDD-78BE5791E6A7}">
      <dgm:prSet/>
      <dgm:spPr/>
      <dgm:t>
        <a:bodyPr/>
        <a:lstStyle/>
        <a:p>
          <a:endParaRPr lang="en-US"/>
        </a:p>
      </dgm:t>
    </dgm:pt>
    <dgm:pt modelId="{CB2D6632-30C8-4733-9C6D-371C086908DC}">
      <dgm:prSet phldrT="[Text]"/>
      <dgm:spPr/>
      <dgm:t>
        <a:bodyPr/>
        <a:lstStyle/>
        <a:p>
          <a:r>
            <a:rPr lang="en-US" dirty="0" smtClean="0"/>
            <a:t>Answer retrieval questions</a:t>
          </a:r>
          <a:endParaRPr lang="en-US" dirty="0"/>
        </a:p>
      </dgm:t>
    </dgm:pt>
    <dgm:pt modelId="{168DE8C5-875B-48EC-A737-0116D30D7D7C}" type="parTrans" cxnId="{2DF773C6-0B7E-460C-89F0-3855FB401889}">
      <dgm:prSet/>
      <dgm:spPr/>
      <dgm:t>
        <a:bodyPr/>
        <a:lstStyle/>
        <a:p>
          <a:endParaRPr lang="en-US"/>
        </a:p>
      </dgm:t>
    </dgm:pt>
    <dgm:pt modelId="{22C0048D-E3B4-464C-B3D6-8958A75A5F12}" type="sibTrans" cxnId="{2DF773C6-0B7E-460C-89F0-3855FB401889}">
      <dgm:prSet/>
      <dgm:spPr/>
      <dgm:t>
        <a:bodyPr/>
        <a:lstStyle/>
        <a:p>
          <a:endParaRPr lang="en-US"/>
        </a:p>
      </dgm:t>
    </dgm:pt>
    <dgm:pt modelId="{2C9CB516-4555-45C0-890F-2BA4228E879D}">
      <dgm:prSet phldrT="[Text]"/>
      <dgm:spPr/>
      <dgm:t>
        <a:bodyPr/>
        <a:lstStyle/>
        <a:p>
          <a:r>
            <a:rPr lang="en-US" dirty="0" smtClean="0"/>
            <a:t>Develop inference skills </a:t>
          </a:r>
          <a:endParaRPr lang="en-US" dirty="0"/>
        </a:p>
      </dgm:t>
    </dgm:pt>
    <dgm:pt modelId="{C2F591AA-BBD5-4AB7-AC6C-14CDEE09FF96}" type="parTrans" cxnId="{28E53FD1-CCD8-4368-A7DC-A987DC274A2B}">
      <dgm:prSet/>
      <dgm:spPr/>
      <dgm:t>
        <a:bodyPr/>
        <a:lstStyle/>
        <a:p>
          <a:endParaRPr lang="en-US"/>
        </a:p>
      </dgm:t>
    </dgm:pt>
    <dgm:pt modelId="{58791D76-00E6-4E51-A52E-7E2E2A08AF63}" type="sibTrans" cxnId="{28E53FD1-CCD8-4368-A7DC-A987DC274A2B}">
      <dgm:prSet/>
      <dgm:spPr/>
      <dgm:t>
        <a:bodyPr/>
        <a:lstStyle/>
        <a:p>
          <a:endParaRPr lang="en-US"/>
        </a:p>
      </dgm:t>
    </dgm:pt>
    <dgm:pt modelId="{B535B543-011F-4C64-B78E-446B72CEB506}">
      <dgm:prSet phldrT="[Text]"/>
      <dgm:spPr/>
      <dgm:t>
        <a:bodyPr/>
        <a:lstStyle/>
        <a:p>
          <a:r>
            <a:rPr lang="en-US" dirty="0" smtClean="0"/>
            <a:t>Definitions of words</a:t>
          </a:r>
          <a:endParaRPr lang="en-US" dirty="0"/>
        </a:p>
      </dgm:t>
    </dgm:pt>
    <dgm:pt modelId="{9E6A7562-3667-47BA-A958-B792D77F787B}" type="parTrans" cxnId="{C9A63458-E6FD-4228-A012-DDC7C5BAC954}">
      <dgm:prSet/>
      <dgm:spPr/>
      <dgm:t>
        <a:bodyPr/>
        <a:lstStyle/>
        <a:p>
          <a:endParaRPr lang="en-US"/>
        </a:p>
      </dgm:t>
    </dgm:pt>
    <dgm:pt modelId="{7ACB94D9-5F46-43FB-8C90-93BBEBF20E49}" type="sibTrans" cxnId="{C9A63458-E6FD-4228-A012-DDC7C5BAC954}">
      <dgm:prSet/>
      <dgm:spPr/>
      <dgm:t>
        <a:bodyPr/>
        <a:lstStyle/>
        <a:p>
          <a:endParaRPr lang="en-US"/>
        </a:p>
      </dgm:t>
    </dgm:pt>
    <dgm:pt modelId="{F74A8F7F-C9B6-4274-B6A6-51671EF99BB4}">
      <dgm:prSet phldrT="[Text]"/>
      <dgm:spPr/>
      <dgm:t>
        <a:bodyPr/>
        <a:lstStyle/>
        <a:p>
          <a:r>
            <a:rPr lang="en-US" dirty="0" smtClean="0"/>
            <a:t>Practice automatic reading</a:t>
          </a:r>
          <a:endParaRPr lang="en-US" dirty="0"/>
        </a:p>
      </dgm:t>
    </dgm:pt>
    <dgm:pt modelId="{4E769F0A-A876-4002-AC6D-B7C3B64F5A39}" type="parTrans" cxnId="{1383E78F-6365-481B-8E29-C3AE28AC7DE6}">
      <dgm:prSet/>
      <dgm:spPr/>
      <dgm:t>
        <a:bodyPr/>
        <a:lstStyle/>
        <a:p>
          <a:endParaRPr lang="en-US"/>
        </a:p>
      </dgm:t>
    </dgm:pt>
    <dgm:pt modelId="{0DDED00B-0B7C-48F1-88A6-A2E062B929E4}" type="sibTrans" cxnId="{1383E78F-6365-481B-8E29-C3AE28AC7DE6}">
      <dgm:prSet/>
      <dgm:spPr/>
      <dgm:t>
        <a:bodyPr/>
        <a:lstStyle/>
        <a:p>
          <a:endParaRPr lang="en-US"/>
        </a:p>
      </dgm:t>
    </dgm:pt>
    <dgm:pt modelId="{9A55C592-C7F4-4E5F-B190-2068DE813EEA}">
      <dgm:prSet phldrT="[Text]"/>
      <dgm:spPr/>
      <dgm:t>
        <a:bodyPr/>
        <a:lstStyle/>
        <a:p>
          <a:r>
            <a:rPr lang="en-US" dirty="0" smtClean="0"/>
            <a:t>‘Tapping in’ </a:t>
          </a:r>
          <a:endParaRPr lang="en-US" dirty="0"/>
        </a:p>
      </dgm:t>
    </dgm:pt>
    <dgm:pt modelId="{96CE28CF-22B4-465E-B197-B62C0F150FF3}" type="parTrans" cxnId="{3959BD2F-BA5A-4C36-BC92-004EE37FBB23}">
      <dgm:prSet/>
      <dgm:spPr/>
      <dgm:t>
        <a:bodyPr/>
        <a:lstStyle/>
        <a:p>
          <a:endParaRPr lang="en-US"/>
        </a:p>
      </dgm:t>
    </dgm:pt>
    <dgm:pt modelId="{D0A67528-EE63-4B51-B13D-24CB4677E90C}" type="sibTrans" cxnId="{3959BD2F-BA5A-4C36-BC92-004EE37FBB23}">
      <dgm:prSet/>
      <dgm:spPr/>
      <dgm:t>
        <a:bodyPr/>
        <a:lstStyle/>
        <a:p>
          <a:endParaRPr lang="en-US"/>
        </a:p>
      </dgm:t>
    </dgm:pt>
    <dgm:pt modelId="{CAF55B9B-7AA4-4F04-8505-A1370CB40FAF}" type="pres">
      <dgm:prSet presAssocID="{E8B68FF6-B519-40D3-9602-C9A412136415}" presName="diagram" presStyleCnt="0">
        <dgm:presLayoutVars>
          <dgm:dir/>
          <dgm:animLvl val="lvl"/>
          <dgm:resizeHandles val="exact"/>
        </dgm:presLayoutVars>
      </dgm:prSet>
      <dgm:spPr/>
      <dgm:t>
        <a:bodyPr/>
        <a:lstStyle/>
        <a:p>
          <a:endParaRPr lang="en-US"/>
        </a:p>
      </dgm:t>
    </dgm:pt>
    <dgm:pt modelId="{CF924819-ABBE-4EB6-B3AB-AFDD549CB8D5}" type="pres">
      <dgm:prSet presAssocID="{B3E99DB4-2DE2-4495-96AF-A906A5D29C32}" presName="compNode" presStyleCnt="0"/>
      <dgm:spPr/>
    </dgm:pt>
    <dgm:pt modelId="{033550AE-C268-4A54-94BA-F61FF97765B4}" type="pres">
      <dgm:prSet presAssocID="{B3E99DB4-2DE2-4495-96AF-A906A5D29C32}" presName="childRect" presStyleLbl="bgAcc1" presStyleIdx="0" presStyleCnt="3">
        <dgm:presLayoutVars>
          <dgm:bulletEnabled val="1"/>
        </dgm:presLayoutVars>
      </dgm:prSet>
      <dgm:spPr/>
      <dgm:t>
        <a:bodyPr/>
        <a:lstStyle/>
        <a:p>
          <a:endParaRPr lang="en-US"/>
        </a:p>
      </dgm:t>
    </dgm:pt>
    <dgm:pt modelId="{BD04392D-192F-4869-803F-DDBDD27FC5A7}" type="pres">
      <dgm:prSet presAssocID="{B3E99DB4-2DE2-4495-96AF-A906A5D29C32}" presName="parentText" presStyleLbl="node1" presStyleIdx="0" presStyleCnt="0">
        <dgm:presLayoutVars>
          <dgm:chMax val="0"/>
          <dgm:bulletEnabled val="1"/>
        </dgm:presLayoutVars>
      </dgm:prSet>
      <dgm:spPr/>
      <dgm:t>
        <a:bodyPr/>
        <a:lstStyle/>
        <a:p>
          <a:endParaRPr lang="en-US"/>
        </a:p>
      </dgm:t>
    </dgm:pt>
    <dgm:pt modelId="{DECDF176-114D-4D0B-8774-A729E1C97B57}" type="pres">
      <dgm:prSet presAssocID="{B3E99DB4-2DE2-4495-96AF-A906A5D29C32}" presName="parentRect" presStyleLbl="alignNode1" presStyleIdx="0" presStyleCnt="3"/>
      <dgm:spPr/>
      <dgm:t>
        <a:bodyPr/>
        <a:lstStyle/>
        <a:p>
          <a:endParaRPr lang="en-US"/>
        </a:p>
      </dgm:t>
    </dgm:pt>
    <dgm:pt modelId="{18865A61-A6D6-48BC-831D-43D9FF910E8C}" type="pres">
      <dgm:prSet presAssocID="{B3E99DB4-2DE2-4495-96AF-A906A5D29C32}" presName="adorn" presStyleLbl="fgAccFollowNode1" presStyleIdx="0" presStyleCnt="3"/>
      <dgm:spPr>
        <a:blipFill rotWithShape="1">
          <a:blip xmlns:r="http://schemas.openxmlformats.org/officeDocument/2006/relationships" r:embed="rId1"/>
          <a:stretch>
            <a:fillRect/>
          </a:stretch>
        </a:blipFill>
      </dgm:spPr>
    </dgm:pt>
    <dgm:pt modelId="{303FD15C-D1D7-4394-A8E3-8658A9A14C51}" type="pres">
      <dgm:prSet presAssocID="{2C54457B-FC72-4552-BC8B-C55C543F65B3}" presName="sibTrans" presStyleLbl="sibTrans2D1" presStyleIdx="0" presStyleCnt="0"/>
      <dgm:spPr/>
      <dgm:t>
        <a:bodyPr/>
        <a:lstStyle/>
        <a:p>
          <a:endParaRPr lang="en-US"/>
        </a:p>
      </dgm:t>
    </dgm:pt>
    <dgm:pt modelId="{F80F0E6C-3929-4224-BBA9-C754C602B632}" type="pres">
      <dgm:prSet presAssocID="{914BF86E-DA36-448A-9EBA-6B1E5F43E9FB}" presName="compNode" presStyleCnt="0"/>
      <dgm:spPr/>
    </dgm:pt>
    <dgm:pt modelId="{A54D6ED9-0CF1-4ED4-A4CE-7586C57AAD1C}" type="pres">
      <dgm:prSet presAssocID="{914BF86E-DA36-448A-9EBA-6B1E5F43E9FB}" presName="childRect" presStyleLbl="bgAcc1" presStyleIdx="1" presStyleCnt="3">
        <dgm:presLayoutVars>
          <dgm:bulletEnabled val="1"/>
        </dgm:presLayoutVars>
      </dgm:prSet>
      <dgm:spPr/>
      <dgm:t>
        <a:bodyPr/>
        <a:lstStyle/>
        <a:p>
          <a:endParaRPr lang="en-US"/>
        </a:p>
      </dgm:t>
    </dgm:pt>
    <dgm:pt modelId="{418B21CD-CE61-455D-BF38-ED731CF2A606}" type="pres">
      <dgm:prSet presAssocID="{914BF86E-DA36-448A-9EBA-6B1E5F43E9FB}" presName="parentText" presStyleLbl="node1" presStyleIdx="0" presStyleCnt="0">
        <dgm:presLayoutVars>
          <dgm:chMax val="0"/>
          <dgm:bulletEnabled val="1"/>
        </dgm:presLayoutVars>
      </dgm:prSet>
      <dgm:spPr/>
      <dgm:t>
        <a:bodyPr/>
        <a:lstStyle/>
        <a:p>
          <a:endParaRPr lang="en-US"/>
        </a:p>
      </dgm:t>
    </dgm:pt>
    <dgm:pt modelId="{477ECBD1-C932-4121-93E3-A2BDF1380480}" type="pres">
      <dgm:prSet presAssocID="{914BF86E-DA36-448A-9EBA-6B1E5F43E9FB}" presName="parentRect" presStyleLbl="alignNode1" presStyleIdx="1" presStyleCnt="3"/>
      <dgm:spPr/>
      <dgm:t>
        <a:bodyPr/>
        <a:lstStyle/>
        <a:p>
          <a:endParaRPr lang="en-US"/>
        </a:p>
      </dgm:t>
    </dgm:pt>
    <dgm:pt modelId="{D4EF4BA8-C184-4DA2-ADBA-2C51F5700C38}" type="pres">
      <dgm:prSet presAssocID="{914BF86E-DA36-448A-9EBA-6B1E5F43E9FB}" presName="adorn" presStyleLbl="fgAccFollowNode1" presStyleIdx="1" presStyleCnt="3"/>
      <dgm:spPr>
        <a:blipFill rotWithShape="1">
          <a:blip xmlns:r="http://schemas.openxmlformats.org/officeDocument/2006/relationships" r:embed="rId2"/>
          <a:stretch>
            <a:fillRect/>
          </a:stretch>
        </a:blipFill>
      </dgm:spPr>
    </dgm:pt>
    <dgm:pt modelId="{505C62F8-62B8-4AC2-8615-43A000CE28D5}" type="pres">
      <dgm:prSet presAssocID="{3F203DDA-3349-42E6-A725-B536A5A7D46B}" presName="sibTrans" presStyleLbl="sibTrans2D1" presStyleIdx="0" presStyleCnt="0"/>
      <dgm:spPr/>
      <dgm:t>
        <a:bodyPr/>
        <a:lstStyle/>
        <a:p>
          <a:endParaRPr lang="en-US"/>
        </a:p>
      </dgm:t>
    </dgm:pt>
    <dgm:pt modelId="{2B8E7B60-45A0-454A-86F3-740DD40E3D5A}" type="pres">
      <dgm:prSet presAssocID="{6DD66483-A1DD-41E2-B8EF-EF18F4AEDFC0}" presName="compNode" presStyleCnt="0"/>
      <dgm:spPr/>
    </dgm:pt>
    <dgm:pt modelId="{620AB55B-A2A3-4622-BF98-14A0A565825A}" type="pres">
      <dgm:prSet presAssocID="{6DD66483-A1DD-41E2-B8EF-EF18F4AEDFC0}" presName="childRect" presStyleLbl="bgAcc1" presStyleIdx="2" presStyleCnt="3">
        <dgm:presLayoutVars>
          <dgm:bulletEnabled val="1"/>
        </dgm:presLayoutVars>
      </dgm:prSet>
      <dgm:spPr/>
      <dgm:t>
        <a:bodyPr/>
        <a:lstStyle/>
        <a:p>
          <a:endParaRPr lang="en-US"/>
        </a:p>
      </dgm:t>
    </dgm:pt>
    <dgm:pt modelId="{80B7122F-C8E0-4571-AE92-C198D51EDE26}" type="pres">
      <dgm:prSet presAssocID="{6DD66483-A1DD-41E2-B8EF-EF18F4AEDFC0}" presName="parentText" presStyleLbl="node1" presStyleIdx="0" presStyleCnt="0">
        <dgm:presLayoutVars>
          <dgm:chMax val="0"/>
          <dgm:bulletEnabled val="1"/>
        </dgm:presLayoutVars>
      </dgm:prSet>
      <dgm:spPr/>
      <dgm:t>
        <a:bodyPr/>
        <a:lstStyle/>
        <a:p>
          <a:endParaRPr lang="en-US"/>
        </a:p>
      </dgm:t>
    </dgm:pt>
    <dgm:pt modelId="{83B54DE1-FA7A-4E9E-A7BC-F9C2A5CBDE0E}" type="pres">
      <dgm:prSet presAssocID="{6DD66483-A1DD-41E2-B8EF-EF18F4AEDFC0}" presName="parentRect" presStyleLbl="alignNode1" presStyleIdx="2" presStyleCnt="3"/>
      <dgm:spPr/>
      <dgm:t>
        <a:bodyPr/>
        <a:lstStyle/>
        <a:p>
          <a:endParaRPr lang="en-US"/>
        </a:p>
      </dgm:t>
    </dgm:pt>
    <dgm:pt modelId="{7FBE0175-9375-43B6-9D0C-F31F133C458F}" type="pres">
      <dgm:prSet presAssocID="{6DD66483-A1DD-41E2-B8EF-EF18F4AEDFC0}" presName="adorn" presStyleLbl="fgAccFollowNode1" presStyleIdx="2" presStyleCnt="3"/>
      <dgm:spPr>
        <a:blipFill rotWithShape="1">
          <a:blip xmlns:r="http://schemas.openxmlformats.org/officeDocument/2006/relationships" r:embed="rId3"/>
          <a:stretch>
            <a:fillRect/>
          </a:stretch>
        </a:blipFill>
      </dgm:spPr>
    </dgm:pt>
  </dgm:ptLst>
  <dgm:cxnLst>
    <dgm:cxn modelId="{E66DCAE7-229F-476F-BB78-62BC306979CD}" srcId="{B3E99DB4-2DE2-4495-96AF-A906A5D29C32}" destId="{69057FA7-CF33-4567-921E-CD22D854335E}" srcOrd="1" destOrd="0" parTransId="{08189FE8-35C9-4CE4-85C0-B7260EB9FE50}" sibTransId="{302611D9-A94F-409B-9395-23BB59ECEEF4}"/>
    <dgm:cxn modelId="{3C67F7DF-2096-4FDD-B7DB-550664994DC1}" type="presOf" srcId="{37F25C43-7761-4902-BEE0-88702781B729}" destId="{620AB55B-A2A3-4622-BF98-14A0A565825A}" srcOrd="0" destOrd="0" presId="urn:microsoft.com/office/officeart/2005/8/layout/bList2"/>
    <dgm:cxn modelId="{78230952-ED02-45AA-8699-9B130C2AB71A}" type="presOf" srcId="{9A55C592-C7F4-4E5F-B190-2068DE813EEA}" destId="{A54D6ED9-0CF1-4ED4-A4CE-7586C57AAD1C}" srcOrd="0" destOrd="4" presId="urn:microsoft.com/office/officeart/2005/8/layout/bList2"/>
    <dgm:cxn modelId="{40AB59C1-D971-4788-AAAB-78D47C5EBB4B}" srcId="{914BF86E-DA36-448A-9EBA-6B1E5F43E9FB}" destId="{088C1765-8A5D-43E6-84FA-8A09A6E52DCF}" srcOrd="1" destOrd="0" parTransId="{B6884A27-F6F0-43F3-8882-A34D7326D1C6}" sibTransId="{F46922E6-D439-467B-AD17-B4072CB5B792}"/>
    <dgm:cxn modelId="{A1B96FB9-D381-4F1D-8021-562B653F9A0B}" srcId="{E8B68FF6-B519-40D3-9602-C9A412136415}" destId="{914BF86E-DA36-448A-9EBA-6B1E5F43E9FB}" srcOrd="1" destOrd="0" parTransId="{FBDAE822-0A6F-4B28-8D31-3C42754E39F7}" sibTransId="{3F203DDA-3349-42E6-A725-B536A5A7D46B}"/>
    <dgm:cxn modelId="{DEF8B726-A9D1-45A2-9D02-D3F00A2C2274}" srcId="{914BF86E-DA36-448A-9EBA-6B1E5F43E9FB}" destId="{E5040D91-CBE9-46B0-8FC9-FA70F339AEF0}" srcOrd="2" destOrd="0" parTransId="{E9F8625D-0A49-4F0F-8F7C-0AE1571887F6}" sibTransId="{355FECE3-7EB3-49F3-8644-1A4EB2792034}"/>
    <dgm:cxn modelId="{484BC1ED-0505-43BD-B558-8B762E52DCBA}" type="presOf" srcId="{B3E99DB4-2DE2-4495-96AF-A906A5D29C32}" destId="{BD04392D-192F-4869-803F-DDBDD27FC5A7}" srcOrd="0" destOrd="0" presId="urn:microsoft.com/office/officeart/2005/8/layout/bList2"/>
    <dgm:cxn modelId="{C96913DD-3B3F-4113-84B3-FE8F12370235}" type="presOf" srcId="{BDF0609D-F34E-483E-9FE8-6AC52975C23F}" destId="{A54D6ED9-0CF1-4ED4-A4CE-7586C57AAD1C}" srcOrd="0" destOrd="3" presId="urn:microsoft.com/office/officeart/2005/8/layout/bList2"/>
    <dgm:cxn modelId="{1265F541-85D4-4DB6-A5E1-4BA8652B1ED4}" type="presOf" srcId="{A34DA89D-7CD8-4C95-B6D1-EE66A9083449}" destId="{033550AE-C268-4A54-94BA-F61FF97765B4}" srcOrd="0" destOrd="0" presId="urn:microsoft.com/office/officeart/2005/8/layout/bList2"/>
    <dgm:cxn modelId="{441AB665-5EDA-4435-AAAF-B2F0F03617AC}" type="presOf" srcId="{E5040D91-CBE9-46B0-8FC9-FA70F339AEF0}" destId="{A54D6ED9-0CF1-4ED4-A4CE-7586C57AAD1C}" srcOrd="0" destOrd="2" presId="urn:microsoft.com/office/officeart/2005/8/layout/bList2"/>
    <dgm:cxn modelId="{88FCE6A2-8E14-401D-BDDD-78BE5791E6A7}" srcId="{914BF86E-DA36-448A-9EBA-6B1E5F43E9FB}" destId="{BDF0609D-F34E-483E-9FE8-6AC52975C23F}" srcOrd="3" destOrd="0" parTransId="{1EF5B030-2A60-49FB-9C1A-B60831C9F21F}" sibTransId="{80D41B6A-28D3-45F3-838B-3F631955EA56}"/>
    <dgm:cxn modelId="{26667F08-948C-401F-9194-8BCF4D760B94}" srcId="{E8B68FF6-B519-40D3-9602-C9A412136415}" destId="{B3E99DB4-2DE2-4495-96AF-A906A5D29C32}" srcOrd="0" destOrd="0" parTransId="{F9757199-FDF6-43FC-92A0-576F0A1058E4}" sibTransId="{2C54457B-FC72-4552-BC8B-C55C543F65B3}"/>
    <dgm:cxn modelId="{F7C86DE0-A1AD-4F88-AEA9-E2A9672FB39A}" type="presOf" srcId="{B535B543-011F-4C64-B78E-446B72CEB506}" destId="{033550AE-C268-4A54-94BA-F61FF97765B4}" srcOrd="0" destOrd="3" presId="urn:microsoft.com/office/officeart/2005/8/layout/bList2"/>
    <dgm:cxn modelId="{B354B003-856C-4FC8-9A24-C5B84C68F407}" type="presOf" srcId="{F74A8F7F-C9B6-4274-B6A6-51671EF99BB4}" destId="{033550AE-C268-4A54-94BA-F61FF97765B4}" srcOrd="0" destOrd="4" presId="urn:microsoft.com/office/officeart/2005/8/layout/bList2"/>
    <dgm:cxn modelId="{28E53FD1-CCD8-4368-A7DC-A987DC274A2B}" srcId="{6DD66483-A1DD-41E2-B8EF-EF18F4AEDFC0}" destId="{2C9CB516-4555-45C0-890F-2BA4228E879D}" srcOrd="2" destOrd="0" parTransId="{C2F591AA-BBD5-4AB7-AC6C-14CDEE09FF96}" sibTransId="{58791D76-00E6-4E51-A52E-7E2E2A08AF63}"/>
    <dgm:cxn modelId="{3959BD2F-BA5A-4C36-BC92-004EE37FBB23}" srcId="{914BF86E-DA36-448A-9EBA-6B1E5F43E9FB}" destId="{9A55C592-C7F4-4E5F-B190-2068DE813EEA}" srcOrd="4" destOrd="0" parTransId="{96CE28CF-22B4-465E-B197-B62C0F150FF3}" sibTransId="{D0A67528-EE63-4B51-B13D-24CB4677E90C}"/>
    <dgm:cxn modelId="{B2E01967-D91C-4A25-8E2C-A0D12EA1942F}" type="presOf" srcId="{B3E99DB4-2DE2-4495-96AF-A906A5D29C32}" destId="{DECDF176-114D-4D0B-8774-A729E1C97B57}" srcOrd="1" destOrd="0" presId="urn:microsoft.com/office/officeart/2005/8/layout/bList2"/>
    <dgm:cxn modelId="{EAB36B44-A4D1-4322-BCE2-410242B3B50D}" type="presOf" srcId="{58D1A93D-90AE-416A-8D77-C05257AC0EBA}" destId="{A54D6ED9-0CF1-4ED4-A4CE-7586C57AAD1C}" srcOrd="0" destOrd="0" presId="urn:microsoft.com/office/officeart/2005/8/layout/bList2"/>
    <dgm:cxn modelId="{30ABF4A3-64B3-4BB3-B6E8-2A44764644ED}" type="presOf" srcId="{E8B68FF6-B519-40D3-9602-C9A412136415}" destId="{CAF55B9B-7AA4-4F04-8505-A1370CB40FAF}" srcOrd="0" destOrd="0" presId="urn:microsoft.com/office/officeart/2005/8/layout/bList2"/>
    <dgm:cxn modelId="{E8AA8C8F-2FD4-4FF5-A02B-D74A0FA7223B}" srcId="{B3E99DB4-2DE2-4495-96AF-A906A5D29C32}" destId="{A34DA89D-7CD8-4C95-B6D1-EE66A9083449}" srcOrd="0" destOrd="0" parTransId="{79263EB5-4B17-4312-BFC2-D4F9DF3B5F73}" sibTransId="{D7E5E33A-D69F-44B9-A25B-0B0AEE5D9A2D}"/>
    <dgm:cxn modelId="{754A2B7E-E1E8-4A88-9CCA-07C6AFC4433C}" type="presOf" srcId="{914BF86E-DA36-448A-9EBA-6B1E5F43E9FB}" destId="{418B21CD-CE61-455D-BF38-ED731CF2A606}" srcOrd="0" destOrd="0" presId="urn:microsoft.com/office/officeart/2005/8/layout/bList2"/>
    <dgm:cxn modelId="{35D77C4B-9B42-4BE0-970F-A3BD218EDAF2}" type="presOf" srcId="{900C3236-B7A0-479B-8324-F594D3D57CDC}" destId="{033550AE-C268-4A54-94BA-F61FF97765B4}" srcOrd="0" destOrd="2" presId="urn:microsoft.com/office/officeart/2005/8/layout/bList2"/>
    <dgm:cxn modelId="{50A9DE75-3C7E-4FC0-AD78-D297DB5A0BD2}" srcId="{E8B68FF6-B519-40D3-9602-C9A412136415}" destId="{6DD66483-A1DD-41E2-B8EF-EF18F4AEDFC0}" srcOrd="2" destOrd="0" parTransId="{F3C7404B-2836-4825-9B98-B5C482CDBB28}" sibTransId="{2532C964-462D-4290-A435-77A8C1E06131}"/>
    <dgm:cxn modelId="{6431CF68-8384-48DF-AA39-61CCFDF49D52}" type="presOf" srcId="{2C54457B-FC72-4552-BC8B-C55C543F65B3}" destId="{303FD15C-D1D7-4394-A8E3-8658A9A14C51}" srcOrd="0" destOrd="0" presId="urn:microsoft.com/office/officeart/2005/8/layout/bList2"/>
    <dgm:cxn modelId="{8C16EEE1-FDE0-4AD3-B642-3F9B789771B9}" type="presOf" srcId="{CB2D6632-30C8-4733-9C6D-371C086908DC}" destId="{620AB55B-A2A3-4622-BF98-14A0A565825A}" srcOrd="0" destOrd="1" presId="urn:microsoft.com/office/officeart/2005/8/layout/bList2"/>
    <dgm:cxn modelId="{0B79E1E8-F590-4810-9C95-41745D9D08D5}" type="presOf" srcId="{2C9CB516-4555-45C0-890F-2BA4228E879D}" destId="{620AB55B-A2A3-4622-BF98-14A0A565825A}" srcOrd="0" destOrd="2" presId="urn:microsoft.com/office/officeart/2005/8/layout/bList2"/>
    <dgm:cxn modelId="{C65712EB-9ACE-4D86-A42C-5F7858F859F6}" srcId="{6DD66483-A1DD-41E2-B8EF-EF18F4AEDFC0}" destId="{37F25C43-7761-4902-BEE0-88702781B729}" srcOrd="0" destOrd="0" parTransId="{80ED42AF-DF9E-41C5-8B1B-1E6CE1B7421E}" sibTransId="{7E52B81E-2F9F-4570-8A78-49FE096744CF}"/>
    <dgm:cxn modelId="{2DF773C6-0B7E-460C-89F0-3855FB401889}" srcId="{6DD66483-A1DD-41E2-B8EF-EF18F4AEDFC0}" destId="{CB2D6632-30C8-4733-9C6D-371C086908DC}" srcOrd="1" destOrd="0" parTransId="{168DE8C5-875B-48EC-A737-0116D30D7D7C}" sibTransId="{22C0048D-E3B4-464C-B3D6-8958A75A5F12}"/>
    <dgm:cxn modelId="{507F2CE9-FAA8-4819-B9B3-8752FA47E442}" srcId="{B3E99DB4-2DE2-4495-96AF-A906A5D29C32}" destId="{900C3236-B7A0-479B-8324-F594D3D57CDC}" srcOrd="2" destOrd="0" parTransId="{BC1E6895-4ED2-4CC1-B1E9-675235E145D1}" sibTransId="{480441D8-B7F8-423D-8B28-A9FCF48A405E}"/>
    <dgm:cxn modelId="{B2B0EBF9-CA0B-4A8D-922F-E7614DB47968}" type="presOf" srcId="{914BF86E-DA36-448A-9EBA-6B1E5F43E9FB}" destId="{477ECBD1-C932-4121-93E3-A2BDF1380480}" srcOrd="1" destOrd="0" presId="urn:microsoft.com/office/officeart/2005/8/layout/bList2"/>
    <dgm:cxn modelId="{BE888177-5F92-4A71-8570-5C230D7CD0F8}" type="presOf" srcId="{6DD66483-A1DD-41E2-B8EF-EF18F4AEDFC0}" destId="{80B7122F-C8E0-4571-AE92-C198D51EDE26}" srcOrd="0" destOrd="0" presId="urn:microsoft.com/office/officeart/2005/8/layout/bList2"/>
    <dgm:cxn modelId="{D9E65C06-414F-4425-B016-644C47CFF033}" type="presOf" srcId="{6DD66483-A1DD-41E2-B8EF-EF18F4AEDFC0}" destId="{83B54DE1-FA7A-4E9E-A7BC-F9C2A5CBDE0E}" srcOrd="1" destOrd="0" presId="urn:microsoft.com/office/officeart/2005/8/layout/bList2"/>
    <dgm:cxn modelId="{E21CF220-E19F-4D8B-96A0-8F9FBB6764BC}" type="presOf" srcId="{69057FA7-CF33-4567-921E-CD22D854335E}" destId="{033550AE-C268-4A54-94BA-F61FF97765B4}" srcOrd="0" destOrd="1" presId="urn:microsoft.com/office/officeart/2005/8/layout/bList2"/>
    <dgm:cxn modelId="{ECA681CD-B1C8-4443-9402-93625636DACC}" type="presOf" srcId="{088C1765-8A5D-43E6-84FA-8A09A6E52DCF}" destId="{A54D6ED9-0CF1-4ED4-A4CE-7586C57AAD1C}" srcOrd="0" destOrd="1" presId="urn:microsoft.com/office/officeart/2005/8/layout/bList2"/>
    <dgm:cxn modelId="{73A97F82-F522-4008-B528-B07C6788C98D}" srcId="{914BF86E-DA36-448A-9EBA-6B1E5F43E9FB}" destId="{58D1A93D-90AE-416A-8D77-C05257AC0EBA}" srcOrd="0" destOrd="0" parTransId="{A73F1795-A570-45A2-AC6A-78E1B98A1F9E}" sibTransId="{D0F384B9-FF84-4387-8216-6FF820292251}"/>
    <dgm:cxn modelId="{6897A40E-8692-4E6D-9CA2-1D82C2B8743C}" type="presOf" srcId="{3F203DDA-3349-42E6-A725-B536A5A7D46B}" destId="{505C62F8-62B8-4AC2-8615-43A000CE28D5}" srcOrd="0" destOrd="0" presId="urn:microsoft.com/office/officeart/2005/8/layout/bList2"/>
    <dgm:cxn modelId="{C9A63458-E6FD-4228-A012-DDC7C5BAC954}" srcId="{B3E99DB4-2DE2-4495-96AF-A906A5D29C32}" destId="{B535B543-011F-4C64-B78E-446B72CEB506}" srcOrd="3" destOrd="0" parTransId="{9E6A7562-3667-47BA-A958-B792D77F787B}" sibTransId="{7ACB94D9-5F46-43FB-8C90-93BBEBF20E49}"/>
    <dgm:cxn modelId="{1383E78F-6365-481B-8E29-C3AE28AC7DE6}" srcId="{B3E99DB4-2DE2-4495-96AF-A906A5D29C32}" destId="{F74A8F7F-C9B6-4274-B6A6-51671EF99BB4}" srcOrd="4" destOrd="0" parTransId="{4E769F0A-A876-4002-AC6D-B7C3B64F5A39}" sibTransId="{0DDED00B-0B7C-48F1-88A6-A2E062B929E4}"/>
    <dgm:cxn modelId="{3EBCF99D-6F20-4BA0-9494-5DA322AA646F}" type="presParOf" srcId="{CAF55B9B-7AA4-4F04-8505-A1370CB40FAF}" destId="{CF924819-ABBE-4EB6-B3AB-AFDD549CB8D5}" srcOrd="0" destOrd="0" presId="urn:microsoft.com/office/officeart/2005/8/layout/bList2"/>
    <dgm:cxn modelId="{BE1ED022-2AFF-4413-82CE-174E7592B76C}" type="presParOf" srcId="{CF924819-ABBE-4EB6-B3AB-AFDD549CB8D5}" destId="{033550AE-C268-4A54-94BA-F61FF97765B4}" srcOrd="0" destOrd="0" presId="urn:microsoft.com/office/officeart/2005/8/layout/bList2"/>
    <dgm:cxn modelId="{ACC8C4E0-3CF2-42FF-8D39-9EC7FF0EBEB4}" type="presParOf" srcId="{CF924819-ABBE-4EB6-B3AB-AFDD549CB8D5}" destId="{BD04392D-192F-4869-803F-DDBDD27FC5A7}" srcOrd="1" destOrd="0" presId="urn:microsoft.com/office/officeart/2005/8/layout/bList2"/>
    <dgm:cxn modelId="{06671836-FBB0-4468-9FC9-1686AB854054}" type="presParOf" srcId="{CF924819-ABBE-4EB6-B3AB-AFDD549CB8D5}" destId="{DECDF176-114D-4D0B-8774-A729E1C97B57}" srcOrd="2" destOrd="0" presId="urn:microsoft.com/office/officeart/2005/8/layout/bList2"/>
    <dgm:cxn modelId="{07FCD240-432B-48DF-9021-A34D078E7E97}" type="presParOf" srcId="{CF924819-ABBE-4EB6-B3AB-AFDD549CB8D5}" destId="{18865A61-A6D6-48BC-831D-43D9FF910E8C}" srcOrd="3" destOrd="0" presId="urn:microsoft.com/office/officeart/2005/8/layout/bList2"/>
    <dgm:cxn modelId="{31D44E0D-62B1-4D0E-B81A-74157F037605}" type="presParOf" srcId="{CAF55B9B-7AA4-4F04-8505-A1370CB40FAF}" destId="{303FD15C-D1D7-4394-A8E3-8658A9A14C51}" srcOrd="1" destOrd="0" presId="urn:microsoft.com/office/officeart/2005/8/layout/bList2"/>
    <dgm:cxn modelId="{5331EF2E-4E4E-4A9B-93E4-1A68C3643748}" type="presParOf" srcId="{CAF55B9B-7AA4-4F04-8505-A1370CB40FAF}" destId="{F80F0E6C-3929-4224-BBA9-C754C602B632}" srcOrd="2" destOrd="0" presId="urn:microsoft.com/office/officeart/2005/8/layout/bList2"/>
    <dgm:cxn modelId="{FB410C95-1B8F-4C62-9BCE-0BAD70C77C05}" type="presParOf" srcId="{F80F0E6C-3929-4224-BBA9-C754C602B632}" destId="{A54D6ED9-0CF1-4ED4-A4CE-7586C57AAD1C}" srcOrd="0" destOrd="0" presId="urn:microsoft.com/office/officeart/2005/8/layout/bList2"/>
    <dgm:cxn modelId="{77E09979-C719-489E-AEB1-941C7C0CD2C7}" type="presParOf" srcId="{F80F0E6C-3929-4224-BBA9-C754C602B632}" destId="{418B21CD-CE61-455D-BF38-ED731CF2A606}" srcOrd="1" destOrd="0" presId="urn:microsoft.com/office/officeart/2005/8/layout/bList2"/>
    <dgm:cxn modelId="{4C91F06E-9432-4B93-9F5B-CAF64AED4341}" type="presParOf" srcId="{F80F0E6C-3929-4224-BBA9-C754C602B632}" destId="{477ECBD1-C932-4121-93E3-A2BDF1380480}" srcOrd="2" destOrd="0" presId="urn:microsoft.com/office/officeart/2005/8/layout/bList2"/>
    <dgm:cxn modelId="{2C8E6442-6871-40E6-A05B-7928A4A8F0DE}" type="presParOf" srcId="{F80F0E6C-3929-4224-BBA9-C754C602B632}" destId="{D4EF4BA8-C184-4DA2-ADBA-2C51F5700C38}" srcOrd="3" destOrd="0" presId="urn:microsoft.com/office/officeart/2005/8/layout/bList2"/>
    <dgm:cxn modelId="{2E9633A7-288F-4B83-B0B7-322E4B19EF6D}" type="presParOf" srcId="{CAF55B9B-7AA4-4F04-8505-A1370CB40FAF}" destId="{505C62F8-62B8-4AC2-8615-43A000CE28D5}" srcOrd="3" destOrd="0" presId="urn:microsoft.com/office/officeart/2005/8/layout/bList2"/>
    <dgm:cxn modelId="{1A1C0829-1DD3-4136-AF6C-168D30E9A091}" type="presParOf" srcId="{CAF55B9B-7AA4-4F04-8505-A1370CB40FAF}" destId="{2B8E7B60-45A0-454A-86F3-740DD40E3D5A}" srcOrd="4" destOrd="0" presId="urn:microsoft.com/office/officeart/2005/8/layout/bList2"/>
    <dgm:cxn modelId="{A9912415-2097-42BE-B08F-90CD14FE1A99}" type="presParOf" srcId="{2B8E7B60-45A0-454A-86F3-740DD40E3D5A}" destId="{620AB55B-A2A3-4622-BF98-14A0A565825A}" srcOrd="0" destOrd="0" presId="urn:microsoft.com/office/officeart/2005/8/layout/bList2"/>
    <dgm:cxn modelId="{5DCCFF63-6D0F-422C-9D6A-784D53AA7279}" type="presParOf" srcId="{2B8E7B60-45A0-454A-86F3-740DD40E3D5A}" destId="{80B7122F-C8E0-4571-AE92-C198D51EDE26}" srcOrd="1" destOrd="0" presId="urn:microsoft.com/office/officeart/2005/8/layout/bList2"/>
    <dgm:cxn modelId="{2E792F62-0640-4A18-8224-62E339AD250D}" type="presParOf" srcId="{2B8E7B60-45A0-454A-86F3-740DD40E3D5A}" destId="{83B54DE1-FA7A-4E9E-A7BC-F9C2A5CBDE0E}" srcOrd="2" destOrd="0" presId="urn:microsoft.com/office/officeart/2005/8/layout/bList2"/>
    <dgm:cxn modelId="{EA1155A2-BD7C-43E3-8887-0FE3DFEAFBB8}" type="presParOf" srcId="{2B8E7B60-45A0-454A-86F3-740DD40E3D5A}" destId="{7FBE0175-9375-43B6-9D0C-F31F133C458F}" srcOrd="3" destOrd="0" presId="urn:microsoft.com/office/officeart/2005/8/layout/b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35535B7-44D2-4FC6-A48A-1B1F76B69E38}" type="doc">
      <dgm:prSet loTypeId="urn:microsoft.com/office/officeart/2005/8/layout/hList1" loCatId="list" qsTypeId="urn:microsoft.com/office/officeart/2005/8/quickstyle/simple1" qsCatId="simple" csTypeId="urn:microsoft.com/office/officeart/2005/8/colors/colorful3" csCatId="colorful" phldr="1"/>
      <dgm:spPr/>
      <dgm:t>
        <a:bodyPr/>
        <a:lstStyle/>
        <a:p>
          <a:endParaRPr lang="en-US"/>
        </a:p>
      </dgm:t>
    </dgm:pt>
    <dgm:pt modelId="{88C6A5E9-582C-41BC-B85B-B035DDFFF30F}">
      <dgm:prSet phldrT="[Text]"/>
      <dgm:spPr/>
      <dgm:t>
        <a:bodyPr/>
        <a:lstStyle/>
        <a:p>
          <a:r>
            <a:rPr lang="en-US" dirty="0" smtClean="0"/>
            <a:t>Guided Fluency</a:t>
          </a:r>
          <a:endParaRPr lang="en-US" dirty="0"/>
        </a:p>
      </dgm:t>
    </dgm:pt>
    <dgm:pt modelId="{0CCB8F74-01CC-4A7E-98FD-0B4333BA27DE}" type="parTrans" cxnId="{8029A0CD-C3A1-4099-B9C3-62274FF94330}">
      <dgm:prSet/>
      <dgm:spPr/>
      <dgm:t>
        <a:bodyPr/>
        <a:lstStyle/>
        <a:p>
          <a:endParaRPr lang="en-US"/>
        </a:p>
      </dgm:t>
    </dgm:pt>
    <dgm:pt modelId="{13479247-9352-425A-8A03-A19CE379CA5D}" type="sibTrans" cxnId="{8029A0CD-C3A1-4099-B9C3-62274FF94330}">
      <dgm:prSet/>
      <dgm:spPr/>
      <dgm:t>
        <a:bodyPr/>
        <a:lstStyle/>
        <a:p>
          <a:endParaRPr lang="en-US"/>
        </a:p>
      </dgm:t>
    </dgm:pt>
    <dgm:pt modelId="{D8208DF5-60CE-4121-8AD8-E67A2A98EAE0}">
      <dgm:prSet phldrT="[Text]"/>
      <dgm:spPr/>
      <dgm:t>
        <a:bodyPr/>
        <a:lstStyle/>
        <a:p>
          <a:r>
            <a:rPr lang="en-US" dirty="0" smtClean="0"/>
            <a:t>When? 1 session a week</a:t>
          </a:r>
          <a:endParaRPr lang="en-US" dirty="0"/>
        </a:p>
      </dgm:t>
    </dgm:pt>
    <dgm:pt modelId="{9D8B4A84-2BC0-40B8-99DA-5DF419D584CC}" type="parTrans" cxnId="{B8A45E7B-DA39-4D92-AAA9-A5471811D8E1}">
      <dgm:prSet/>
      <dgm:spPr/>
      <dgm:t>
        <a:bodyPr/>
        <a:lstStyle/>
        <a:p>
          <a:endParaRPr lang="en-US"/>
        </a:p>
      </dgm:t>
    </dgm:pt>
    <dgm:pt modelId="{B7F7579A-1701-4FFC-80E6-E52EB921487E}" type="sibTrans" cxnId="{B8A45E7B-DA39-4D92-AAA9-A5471811D8E1}">
      <dgm:prSet/>
      <dgm:spPr/>
      <dgm:t>
        <a:bodyPr/>
        <a:lstStyle/>
        <a:p>
          <a:endParaRPr lang="en-US"/>
        </a:p>
      </dgm:t>
    </dgm:pt>
    <dgm:pt modelId="{C1B1BE02-131E-4207-AF2E-EC422C603EEF}">
      <dgm:prSet phldrT="[Text]"/>
      <dgm:spPr/>
      <dgm:t>
        <a:bodyPr/>
        <a:lstStyle/>
        <a:p>
          <a:r>
            <a:rPr lang="en-US" dirty="0" smtClean="0"/>
            <a:t>Resource – </a:t>
          </a:r>
          <a:r>
            <a:rPr lang="en-US" dirty="0" err="1" smtClean="0"/>
            <a:t>Twinkl</a:t>
          </a:r>
          <a:r>
            <a:rPr lang="en-US" dirty="0" smtClean="0"/>
            <a:t>, whole class reading books</a:t>
          </a:r>
          <a:endParaRPr lang="en-US" dirty="0"/>
        </a:p>
      </dgm:t>
    </dgm:pt>
    <dgm:pt modelId="{2E9BFDE5-131E-46E0-8833-8023D0140076}" type="parTrans" cxnId="{67BFD99B-5C2A-42CB-B303-7BBDB7541AF4}">
      <dgm:prSet/>
      <dgm:spPr/>
      <dgm:t>
        <a:bodyPr/>
        <a:lstStyle/>
        <a:p>
          <a:endParaRPr lang="en-US"/>
        </a:p>
      </dgm:t>
    </dgm:pt>
    <dgm:pt modelId="{C70A40E2-1FE6-451C-BB64-89870A14D476}" type="sibTrans" cxnId="{67BFD99B-5C2A-42CB-B303-7BBDB7541AF4}">
      <dgm:prSet/>
      <dgm:spPr/>
      <dgm:t>
        <a:bodyPr/>
        <a:lstStyle/>
        <a:p>
          <a:endParaRPr lang="en-US"/>
        </a:p>
      </dgm:t>
    </dgm:pt>
    <dgm:pt modelId="{AA19B06E-B6FC-4154-8BC1-B144AE83909A}">
      <dgm:prSet phldrT="[Text]"/>
      <dgm:spPr/>
      <dgm:t>
        <a:bodyPr/>
        <a:lstStyle/>
        <a:p>
          <a:r>
            <a:rPr lang="en-US" dirty="0" smtClean="0"/>
            <a:t>Guided Comprehension</a:t>
          </a:r>
          <a:endParaRPr lang="en-US" dirty="0"/>
        </a:p>
      </dgm:t>
    </dgm:pt>
    <dgm:pt modelId="{C95D020A-83A5-4F98-8C6B-E3B8C8839A47}" type="parTrans" cxnId="{E1DDC09D-2825-4268-A8FA-F088DBD7D744}">
      <dgm:prSet/>
      <dgm:spPr/>
      <dgm:t>
        <a:bodyPr/>
        <a:lstStyle/>
        <a:p>
          <a:endParaRPr lang="en-US"/>
        </a:p>
      </dgm:t>
    </dgm:pt>
    <dgm:pt modelId="{D010E1B3-5977-4B60-A156-52EC88EB24B0}" type="sibTrans" cxnId="{E1DDC09D-2825-4268-A8FA-F088DBD7D744}">
      <dgm:prSet/>
      <dgm:spPr/>
      <dgm:t>
        <a:bodyPr/>
        <a:lstStyle/>
        <a:p>
          <a:endParaRPr lang="en-US"/>
        </a:p>
      </dgm:t>
    </dgm:pt>
    <dgm:pt modelId="{F683BFDB-FBB2-4186-854E-AB76BC302A4C}">
      <dgm:prSet phldrT="[Text]"/>
      <dgm:spPr/>
      <dgm:t>
        <a:bodyPr/>
        <a:lstStyle/>
        <a:p>
          <a:r>
            <a:rPr lang="en-US" dirty="0" smtClean="0"/>
            <a:t>When? 1 session a week</a:t>
          </a:r>
          <a:endParaRPr lang="en-US" dirty="0"/>
        </a:p>
      </dgm:t>
    </dgm:pt>
    <dgm:pt modelId="{3BC1FDD9-258F-479F-BE8F-E55AEA5308AE}" type="parTrans" cxnId="{C66C21A7-2EB5-4A18-9D97-B453022D6983}">
      <dgm:prSet/>
      <dgm:spPr/>
      <dgm:t>
        <a:bodyPr/>
        <a:lstStyle/>
        <a:p>
          <a:endParaRPr lang="en-US"/>
        </a:p>
      </dgm:t>
    </dgm:pt>
    <dgm:pt modelId="{847A9FD2-17C3-4F4A-9F92-E606D57C654A}" type="sibTrans" cxnId="{C66C21A7-2EB5-4A18-9D97-B453022D6983}">
      <dgm:prSet/>
      <dgm:spPr/>
      <dgm:t>
        <a:bodyPr/>
        <a:lstStyle/>
        <a:p>
          <a:endParaRPr lang="en-US"/>
        </a:p>
      </dgm:t>
    </dgm:pt>
    <dgm:pt modelId="{8A9856A5-CCB4-42CE-8667-5EF3D83749B1}">
      <dgm:prSet phldrT="[Text]"/>
      <dgm:spPr/>
      <dgm:t>
        <a:bodyPr/>
        <a:lstStyle/>
        <a:p>
          <a:r>
            <a:rPr lang="en-US" dirty="0" smtClean="0"/>
            <a:t>Independent Comprehension </a:t>
          </a:r>
          <a:endParaRPr lang="en-US" dirty="0"/>
        </a:p>
      </dgm:t>
    </dgm:pt>
    <dgm:pt modelId="{2E510E11-6474-4312-899B-C438B9984BCA}" type="parTrans" cxnId="{9F6B46ED-252F-48D7-80C1-2F89886AB232}">
      <dgm:prSet/>
      <dgm:spPr/>
      <dgm:t>
        <a:bodyPr/>
        <a:lstStyle/>
        <a:p>
          <a:endParaRPr lang="en-US"/>
        </a:p>
      </dgm:t>
    </dgm:pt>
    <dgm:pt modelId="{279E73BA-5A21-4233-8FDA-3CDED6AB06D4}" type="sibTrans" cxnId="{9F6B46ED-252F-48D7-80C1-2F89886AB232}">
      <dgm:prSet/>
      <dgm:spPr/>
      <dgm:t>
        <a:bodyPr/>
        <a:lstStyle/>
        <a:p>
          <a:endParaRPr lang="en-US"/>
        </a:p>
      </dgm:t>
    </dgm:pt>
    <dgm:pt modelId="{74C8B64F-A4B5-402C-9001-9AB5E2F7A014}">
      <dgm:prSet phldrT="[Text]"/>
      <dgm:spPr/>
      <dgm:t>
        <a:bodyPr/>
        <a:lstStyle/>
        <a:p>
          <a:r>
            <a:rPr lang="en-US" dirty="0" smtClean="0"/>
            <a:t>When? 1 session a week</a:t>
          </a:r>
          <a:endParaRPr lang="en-US" dirty="0"/>
        </a:p>
      </dgm:t>
    </dgm:pt>
    <dgm:pt modelId="{ADCAB81D-CE47-4EFD-A921-07B4BC726FF5}" type="parTrans" cxnId="{21F5614F-6E69-4FD9-8A5B-8C48E8B328CA}">
      <dgm:prSet/>
      <dgm:spPr/>
      <dgm:t>
        <a:bodyPr/>
        <a:lstStyle/>
        <a:p>
          <a:endParaRPr lang="en-US"/>
        </a:p>
      </dgm:t>
    </dgm:pt>
    <dgm:pt modelId="{E920695D-B6B8-4ED1-B5A3-A15AC8694485}" type="sibTrans" cxnId="{21F5614F-6E69-4FD9-8A5B-8C48E8B328CA}">
      <dgm:prSet/>
      <dgm:spPr/>
      <dgm:t>
        <a:bodyPr/>
        <a:lstStyle/>
        <a:p>
          <a:endParaRPr lang="en-US"/>
        </a:p>
      </dgm:t>
    </dgm:pt>
    <dgm:pt modelId="{3DEBE6F4-F3A3-46DF-B9CB-9B859765210F}">
      <dgm:prSet phldrT="[Text]"/>
      <dgm:spPr/>
      <dgm:t>
        <a:bodyPr/>
        <a:lstStyle/>
        <a:p>
          <a:r>
            <a:rPr lang="en-US" dirty="0" smtClean="0"/>
            <a:t>Purpose – develop fluency, pace and intonation. Explore new words with definitions and practice reading unfamiliar words with accuracy</a:t>
          </a:r>
          <a:endParaRPr lang="en-US" dirty="0"/>
        </a:p>
      </dgm:t>
    </dgm:pt>
    <dgm:pt modelId="{87442F2A-F8C9-4823-A3A5-EC8EB881873D}" type="parTrans" cxnId="{0006FFE1-970F-47F1-BAED-CEF6994202C8}">
      <dgm:prSet/>
      <dgm:spPr/>
      <dgm:t>
        <a:bodyPr/>
        <a:lstStyle/>
        <a:p>
          <a:endParaRPr lang="en-US"/>
        </a:p>
      </dgm:t>
    </dgm:pt>
    <dgm:pt modelId="{F2E63818-69DD-4CDA-AE3F-6EB2A907CBE0}" type="sibTrans" cxnId="{0006FFE1-970F-47F1-BAED-CEF6994202C8}">
      <dgm:prSet/>
      <dgm:spPr/>
      <dgm:t>
        <a:bodyPr/>
        <a:lstStyle/>
        <a:p>
          <a:endParaRPr lang="en-US"/>
        </a:p>
      </dgm:t>
    </dgm:pt>
    <dgm:pt modelId="{5BF3B9E4-C94E-429F-A090-02F21E36CA62}">
      <dgm:prSet/>
      <dgm:spPr/>
      <dgm:t>
        <a:bodyPr/>
        <a:lstStyle/>
        <a:p>
          <a:r>
            <a:rPr lang="en-US" dirty="0" smtClean="0"/>
            <a:t>Resource – </a:t>
          </a:r>
          <a:r>
            <a:rPr lang="en-US" dirty="0" err="1" smtClean="0"/>
            <a:t>Twinkl</a:t>
          </a:r>
          <a:r>
            <a:rPr lang="en-US" dirty="0" smtClean="0"/>
            <a:t> </a:t>
          </a:r>
          <a:endParaRPr lang="en-US" dirty="0"/>
        </a:p>
      </dgm:t>
    </dgm:pt>
    <dgm:pt modelId="{4BB47522-6803-4723-B3FC-6CFE3D84D140}" type="parTrans" cxnId="{9C13E631-9C16-46E5-8238-04BB55CD9C11}">
      <dgm:prSet/>
      <dgm:spPr/>
      <dgm:t>
        <a:bodyPr/>
        <a:lstStyle/>
        <a:p>
          <a:endParaRPr lang="en-US"/>
        </a:p>
      </dgm:t>
    </dgm:pt>
    <dgm:pt modelId="{18C42594-DC19-46F0-8997-0232FC2B58A7}" type="sibTrans" cxnId="{9C13E631-9C16-46E5-8238-04BB55CD9C11}">
      <dgm:prSet/>
      <dgm:spPr/>
      <dgm:t>
        <a:bodyPr/>
        <a:lstStyle/>
        <a:p>
          <a:endParaRPr lang="en-US"/>
        </a:p>
      </dgm:t>
    </dgm:pt>
    <dgm:pt modelId="{8B89B6EC-FE7F-4850-B815-1B0F6E1D1EBB}">
      <dgm:prSet/>
      <dgm:spPr/>
      <dgm:t>
        <a:bodyPr/>
        <a:lstStyle/>
        <a:p>
          <a:r>
            <a:rPr lang="en-US" dirty="0" smtClean="0"/>
            <a:t>Purpose – to transfer skills taught in guided reading session to independent work</a:t>
          </a:r>
          <a:endParaRPr lang="en-US" dirty="0"/>
        </a:p>
      </dgm:t>
    </dgm:pt>
    <dgm:pt modelId="{0F7AC592-1916-4C07-A2D7-967795420305}" type="parTrans" cxnId="{A29AD11A-CF9A-4914-A95C-02CC100C0D68}">
      <dgm:prSet/>
      <dgm:spPr/>
      <dgm:t>
        <a:bodyPr/>
        <a:lstStyle/>
        <a:p>
          <a:endParaRPr lang="en-US"/>
        </a:p>
      </dgm:t>
    </dgm:pt>
    <dgm:pt modelId="{B9AF2DC8-CE5D-4CA7-A498-E3EF92FDA602}" type="sibTrans" cxnId="{A29AD11A-CF9A-4914-A95C-02CC100C0D68}">
      <dgm:prSet/>
      <dgm:spPr/>
      <dgm:t>
        <a:bodyPr/>
        <a:lstStyle/>
        <a:p>
          <a:endParaRPr lang="en-US"/>
        </a:p>
      </dgm:t>
    </dgm:pt>
    <dgm:pt modelId="{7D5651DE-C129-4346-AB67-EC84EED9C684}">
      <dgm:prSet/>
      <dgm:spPr/>
      <dgm:t>
        <a:bodyPr/>
        <a:lstStyle/>
        <a:p>
          <a:r>
            <a:rPr lang="en-US" dirty="0" smtClean="0"/>
            <a:t>This must be marked </a:t>
          </a:r>
          <a:endParaRPr lang="en-US" dirty="0"/>
        </a:p>
      </dgm:t>
    </dgm:pt>
    <dgm:pt modelId="{72E4D367-7196-4F30-A80F-9CFDE535ECD0}" type="parTrans" cxnId="{91A39531-07C0-4C4E-BABA-4BDE8575D125}">
      <dgm:prSet/>
      <dgm:spPr/>
      <dgm:t>
        <a:bodyPr/>
        <a:lstStyle/>
        <a:p>
          <a:endParaRPr lang="en-US"/>
        </a:p>
      </dgm:t>
    </dgm:pt>
    <dgm:pt modelId="{4BBE745F-4034-4850-ACCC-3C25E566CD5C}" type="sibTrans" cxnId="{91A39531-07C0-4C4E-BABA-4BDE8575D125}">
      <dgm:prSet/>
      <dgm:spPr/>
      <dgm:t>
        <a:bodyPr/>
        <a:lstStyle/>
        <a:p>
          <a:endParaRPr lang="en-US"/>
        </a:p>
      </dgm:t>
    </dgm:pt>
    <dgm:pt modelId="{63AFD701-BD41-4BE5-A48E-1435E073392E}">
      <dgm:prSet/>
      <dgm:spPr/>
      <dgm:t>
        <a:bodyPr/>
        <a:lstStyle/>
        <a:p>
          <a:r>
            <a:rPr lang="en-US" smtClean="0"/>
            <a:t>Filed in guided reading folders with I for independent </a:t>
          </a:r>
          <a:endParaRPr lang="en-US" dirty="0"/>
        </a:p>
      </dgm:t>
    </dgm:pt>
    <dgm:pt modelId="{BB61A2AD-CBFC-444D-A472-607D324E5807}" type="parTrans" cxnId="{FCD17D5D-B686-43CA-AEB2-B107A7D769A3}">
      <dgm:prSet/>
      <dgm:spPr/>
      <dgm:t>
        <a:bodyPr/>
        <a:lstStyle/>
        <a:p>
          <a:endParaRPr lang="en-US"/>
        </a:p>
      </dgm:t>
    </dgm:pt>
    <dgm:pt modelId="{811479E1-9771-455D-A60D-9F505864E037}" type="sibTrans" cxnId="{FCD17D5D-B686-43CA-AEB2-B107A7D769A3}">
      <dgm:prSet/>
      <dgm:spPr/>
      <dgm:t>
        <a:bodyPr/>
        <a:lstStyle/>
        <a:p>
          <a:endParaRPr lang="en-US"/>
        </a:p>
      </dgm:t>
    </dgm:pt>
    <dgm:pt modelId="{F9CC6993-7717-4400-888F-6E67C34B9C5F}">
      <dgm:prSet/>
      <dgm:spPr/>
      <dgm:t>
        <a:bodyPr/>
        <a:lstStyle/>
        <a:p>
          <a:r>
            <a:rPr lang="en-US" dirty="0" smtClean="0"/>
            <a:t>Differentiated to suit individual needs </a:t>
          </a:r>
          <a:endParaRPr lang="en-US" dirty="0"/>
        </a:p>
      </dgm:t>
    </dgm:pt>
    <dgm:pt modelId="{FF36B945-BF55-4A01-9EB7-3539AC9F1C03}" type="parTrans" cxnId="{7C265BB8-0995-4174-80B3-D947CB5E1134}">
      <dgm:prSet/>
      <dgm:spPr/>
      <dgm:t>
        <a:bodyPr/>
        <a:lstStyle/>
        <a:p>
          <a:endParaRPr lang="en-US"/>
        </a:p>
      </dgm:t>
    </dgm:pt>
    <dgm:pt modelId="{A1499D27-24BE-48E0-ADEE-69E792CBB971}" type="sibTrans" cxnId="{7C265BB8-0995-4174-80B3-D947CB5E1134}">
      <dgm:prSet/>
      <dgm:spPr/>
      <dgm:t>
        <a:bodyPr/>
        <a:lstStyle/>
        <a:p>
          <a:endParaRPr lang="en-US"/>
        </a:p>
      </dgm:t>
    </dgm:pt>
    <dgm:pt modelId="{1D8A3355-B7D6-4F31-8B3B-4E0096DCC3FE}">
      <dgm:prSet phldrT="[Text]"/>
      <dgm:spPr/>
      <dgm:t>
        <a:bodyPr/>
        <a:lstStyle/>
        <a:p>
          <a:r>
            <a:rPr lang="en-US" dirty="0" smtClean="0"/>
            <a:t>GR on all work and filed in guided reading folders</a:t>
          </a:r>
          <a:endParaRPr lang="en-US" dirty="0"/>
        </a:p>
      </dgm:t>
    </dgm:pt>
    <dgm:pt modelId="{205ADC6C-32EF-4D56-B7AB-A02382313DF2}" type="parTrans" cxnId="{CE0631C8-D2D3-4F3F-834D-D143138802B6}">
      <dgm:prSet/>
      <dgm:spPr/>
      <dgm:t>
        <a:bodyPr/>
        <a:lstStyle/>
        <a:p>
          <a:endParaRPr lang="en-US"/>
        </a:p>
      </dgm:t>
    </dgm:pt>
    <dgm:pt modelId="{E59E206B-F6D1-42D0-92E1-91ED98BCB037}" type="sibTrans" cxnId="{CE0631C8-D2D3-4F3F-834D-D143138802B6}">
      <dgm:prSet/>
      <dgm:spPr/>
      <dgm:t>
        <a:bodyPr/>
        <a:lstStyle/>
        <a:p>
          <a:endParaRPr lang="en-US"/>
        </a:p>
      </dgm:t>
    </dgm:pt>
    <dgm:pt modelId="{F08A754D-03BA-499E-BEE5-8B9C325710FD}">
      <dgm:prSet/>
      <dgm:spPr/>
      <dgm:t>
        <a:bodyPr/>
        <a:lstStyle/>
        <a:p>
          <a:r>
            <a:rPr lang="en-US" dirty="0" smtClean="0"/>
            <a:t>Resource – </a:t>
          </a:r>
          <a:r>
            <a:rPr lang="en-US" dirty="0" err="1" smtClean="0"/>
            <a:t>Twinkl</a:t>
          </a:r>
          <a:endParaRPr lang="en-US" dirty="0"/>
        </a:p>
      </dgm:t>
    </dgm:pt>
    <dgm:pt modelId="{3B98F20C-001C-4C62-B099-290E051EF1A6}" type="parTrans" cxnId="{A6EF8684-C5B6-44EB-956B-57C1945F6715}">
      <dgm:prSet/>
      <dgm:spPr/>
      <dgm:t>
        <a:bodyPr/>
        <a:lstStyle/>
        <a:p>
          <a:endParaRPr lang="en-US"/>
        </a:p>
      </dgm:t>
    </dgm:pt>
    <dgm:pt modelId="{90E8B678-823F-4631-9FE2-BD4304715A09}" type="sibTrans" cxnId="{A6EF8684-C5B6-44EB-956B-57C1945F6715}">
      <dgm:prSet/>
      <dgm:spPr/>
      <dgm:t>
        <a:bodyPr/>
        <a:lstStyle/>
        <a:p>
          <a:endParaRPr lang="en-US"/>
        </a:p>
      </dgm:t>
    </dgm:pt>
    <dgm:pt modelId="{624011E9-81A6-403F-B080-8BF1783F0992}">
      <dgm:prSet/>
      <dgm:spPr/>
      <dgm:t>
        <a:bodyPr/>
        <a:lstStyle/>
        <a:p>
          <a:r>
            <a:rPr lang="en-US" dirty="0" smtClean="0"/>
            <a:t>Purpose – Support and scaffold comprehension skills from National Curriculum</a:t>
          </a:r>
          <a:endParaRPr lang="en-US" dirty="0"/>
        </a:p>
      </dgm:t>
    </dgm:pt>
    <dgm:pt modelId="{0CDD616E-E113-440E-9B07-F11A2ACE1C25}" type="parTrans" cxnId="{DD43E773-530C-465D-9DAE-8E8FEA443347}">
      <dgm:prSet/>
      <dgm:spPr/>
      <dgm:t>
        <a:bodyPr/>
        <a:lstStyle/>
        <a:p>
          <a:endParaRPr lang="en-US"/>
        </a:p>
      </dgm:t>
    </dgm:pt>
    <dgm:pt modelId="{6BBD5579-8FF4-40BC-9100-C41B09084599}" type="sibTrans" cxnId="{DD43E773-530C-465D-9DAE-8E8FEA443347}">
      <dgm:prSet/>
      <dgm:spPr/>
      <dgm:t>
        <a:bodyPr/>
        <a:lstStyle/>
        <a:p>
          <a:endParaRPr lang="en-US"/>
        </a:p>
      </dgm:t>
    </dgm:pt>
    <dgm:pt modelId="{4A3D7AF0-9BB0-4CCB-8246-02FF9C1B02DD}">
      <dgm:prSet/>
      <dgm:spPr/>
      <dgm:t>
        <a:bodyPr/>
        <a:lstStyle/>
        <a:p>
          <a:r>
            <a:rPr lang="en-US" dirty="0" smtClean="0"/>
            <a:t>Supportive characters to develop Vipers skills evident in classrooms for reference i.e. Iggy Inference</a:t>
          </a:r>
          <a:endParaRPr lang="en-US" dirty="0"/>
        </a:p>
      </dgm:t>
    </dgm:pt>
    <dgm:pt modelId="{1FF88BF7-DBB8-460C-A523-D85E7441C324}" type="parTrans" cxnId="{A4A7DA9C-7DB5-45D3-92BC-C6F9BD64D71D}">
      <dgm:prSet/>
      <dgm:spPr/>
      <dgm:t>
        <a:bodyPr/>
        <a:lstStyle/>
        <a:p>
          <a:endParaRPr lang="en-US"/>
        </a:p>
      </dgm:t>
    </dgm:pt>
    <dgm:pt modelId="{EC473476-0E21-41B8-8E79-9FD15ED4603F}" type="sibTrans" cxnId="{A4A7DA9C-7DB5-45D3-92BC-C6F9BD64D71D}">
      <dgm:prSet/>
      <dgm:spPr/>
      <dgm:t>
        <a:bodyPr/>
        <a:lstStyle/>
        <a:p>
          <a:endParaRPr lang="en-US"/>
        </a:p>
      </dgm:t>
    </dgm:pt>
    <dgm:pt modelId="{7952F700-A968-41C2-B11F-48A6BFD5029C}">
      <dgm:prSet phldrT="[Text]"/>
      <dgm:spPr/>
      <dgm:t>
        <a:bodyPr/>
        <a:lstStyle/>
        <a:p>
          <a:r>
            <a:rPr lang="en-US" dirty="0" smtClean="0"/>
            <a:t>Taught from Year 2-Year 6</a:t>
          </a:r>
          <a:endParaRPr lang="en-US" dirty="0"/>
        </a:p>
      </dgm:t>
    </dgm:pt>
    <dgm:pt modelId="{2BEB6D77-95F1-4B2C-9C7B-2DA4A7BFDA77}" type="parTrans" cxnId="{10D8EDE3-E826-4F39-BF37-13E16D3DC44B}">
      <dgm:prSet/>
      <dgm:spPr/>
      <dgm:t>
        <a:bodyPr/>
        <a:lstStyle/>
        <a:p>
          <a:endParaRPr lang="en-US"/>
        </a:p>
      </dgm:t>
    </dgm:pt>
    <dgm:pt modelId="{08885681-542E-4D98-8875-5BC5A1F30B93}" type="sibTrans" cxnId="{10D8EDE3-E826-4F39-BF37-13E16D3DC44B}">
      <dgm:prSet/>
      <dgm:spPr/>
      <dgm:t>
        <a:bodyPr/>
        <a:lstStyle/>
        <a:p>
          <a:endParaRPr lang="en-US"/>
        </a:p>
      </dgm:t>
    </dgm:pt>
    <dgm:pt modelId="{E7CADCBC-60B2-4CD6-83D7-B2E424815ED4}">
      <dgm:prSet phldrT="[Text]"/>
      <dgm:spPr/>
      <dgm:t>
        <a:bodyPr/>
        <a:lstStyle/>
        <a:p>
          <a:r>
            <a:rPr lang="en-US" dirty="0" smtClean="0"/>
            <a:t>Who – Any child not on the Little </a:t>
          </a:r>
          <a:r>
            <a:rPr lang="en-US" dirty="0" err="1" smtClean="0"/>
            <a:t>Wandle</a:t>
          </a:r>
          <a:r>
            <a:rPr lang="en-US" dirty="0" smtClean="0"/>
            <a:t> </a:t>
          </a:r>
          <a:r>
            <a:rPr lang="en-US" dirty="0" err="1" smtClean="0"/>
            <a:t>programme</a:t>
          </a:r>
          <a:endParaRPr lang="en-US" dirty="0"/>
        </a:p>
      </dgm:t>
    </dgm:pt>
    <dgm:pt modelId="{350F604D-765D-4637-BA3B-E321B5A74C4D}" type="parTrans" cxnId="{42D23458-D0DF-47BE-B7F8-03EEA5464562}">
      <dgm:prSet/>
      <dgm:spPr/>
      <dgm:t>
        <a:bodyPr/>
        <a:lstStyle/>
        <a:p>
          <a:endParaRPr lang="en-US"/>
        </a:p>
      </dgm:t>
    </dgm:pt>
    <dgm:pt modelId="{2037AD8C-9576-41DD-922C-5426A6A4D46D}" type="sibTrans" cxnId="{42D23458-D0DF-47BE-B7F8-03EEA5464562}">
      <dgm:prSet/>
      <dgm:spPr/>
      <dgm:t>
        <a:bodyPr/>
        <a:lstStyle/>
        <a:p>
          <a:endParaRPr lang="en-US"/>
        </a:p>
      </dgm:t>
    </dgm:pt>
    <dgm:pt modelId="{1F76D8A8-9778-431E-AD44-A8DAE0D0439C}">
      <dgm:prSet phldrT="[Text]"/>
      <dgm:spPr/>
      <dgm:t>
        <a:bodyPr/>
        <a:lstStyle/>
        <a:p>
          <a:r>
            <a:rPr lang="en-US" dirty="0" smtClean="0"/>
            <a:t>Who – Any child not on the Little </a:t>
          </a:r>
          <a:r>
            <a:rPr lang="en-US" dirty="0" err="1" smtClean="0"/>
            <a:t>Wandle</a:t>
          </a:r>
          <a:r>
            <a:rPr lang="en-US" dirty="0" smtClean="0"/>
            <a:t> </a:t>
          </a:r>
          <a:r>
            <a:rPr lang="en-US" dirty="0" err="1" smtClean="0"/>
            <a:t>programme</a:t>
          </a:r>
          <a:endParaRPr lang="en-US" dirty="0"/>
        </a:p>
      </dgm:t>
    </dgm:pt>
    <dgm:pt modelId="{3340DAC6-2991-434B-937F-C88BE2AAFEA3}" type="parTrans" cxnId="{632E70DA-52CD-449C-AF3E-4F8E370252D8}">
      <dgm:prSet/>
      <dgm:spPr/>
      <dgm:t>
        <a:bodyPr/>
        <a:lstStyle/>
        <a:p>
          <a:endParaRPr lang="en-US"/>
        </a:p>
      </dgm:t>
    </dgm:pt>
    <dgm:pt modelId="{FAA472DB-F198-4A4A-BA15-64ADE501E245}" type="sibTrans" cxnId="{632E70DA-52CD-449C-AF3E-4F8E370252D8}">
      <dgm:prSet/>
      <dgm:spPr/>
      <dgm:t>
        <a:bodyPr/>
        <a:lstStyle/>
        <a:p>
          <a:endParaRPr lang="en-US"/>
        </a:p>
      </dgm:t>
    </dgm:pt>
    <dgm:pt modelId="{2F8133DB-7B30-4511-A92A-6467D61405EC}">
      <dgm:prSet phldrT="[Text]"/>
      <dgm:spPr/>
      <dgm:t>
        <a:bodyPr/>
        <a:lstStyle/>
        <a:p>
          <a:r>
            <a:rPr lang="en-US" dirty="0" smtClean="0"/>
            <a:t>Who – Any child not on the Little </a:t>
          </a:r>
          <a:r>
            <a:rPr lang="en-US" dirty="0" err="1" smtClean="0"/>
            <a:t>Wandle</a:t>
          </a:r>
          <a:r>
            <a:rPr lang="en-US" dirty="0" smtClean="0"/>
            <a:t> </a:t>
          </a:r>
          <a:r>
            <a:rPr lang="en-US" dirty="0" err="1" smtClean="0"/>
            <a:t>programme</a:t>
          </a:r>
          <a:endParaRPr lang="en-US" dirty="0"/>
        </a:p>
      </dgm:t>
    </dgm:pt>
    <dgm:pt modelId="{30368687-3D4C-4BB8-930B-E6B921E0DA7D}" type="parTrans" cxnId="{B1889394-A854-4A41-8D5A-41BB1E846FFB}">
      <dgm:prSet/>
      <dgm:spPr/>
      <dgm:t>
        <a:bodyPr/>
        <a:lstStyle/>
        <a:p>
          <a:endParaRPr lang="en-US"/>
        </a:p>
      </dgm:t>
    </dgm:pt>
    <dgm:pt modelId="{40B31005-C4C2-423A-B150-DC58EAF2F36A}" type="sibTrans" cxnId="{B1889394-A854-4A41-8D5A-41BB1E846FFB}">
      <dgm:prSet/>
      <dgm:spPr/>
      <dgm:t>
        <a:bodyPr/>
        <a:lstStyle/>
        <a:p>
          <a:endParaRPr lang="en-US"/>
        </a:p>
      </dgm:t>
    </dgm:pt>
    <dgm:pt modelId="{CB564D97-4EA7-45D7-8230-5E18560D99CD}">
      <dgm:prSet/>
      <dgm:spPr/>
      <dgm:t>
        <a:bodyPr/>
        <a:lstStyle/>
        <a:p>
          <a:r>
            <a:rPr lang="en-US" dirty="0" smtClean="0"/>
            <a:t>GR on all work and filed in guided reading folders</a:t>
          </a:r>
          <a:endParaRPr lang="en-US" dirty="0"/>
        </a:p>
      </dgm:t>
    </dgm:pt>
    <dgm:pt modelId="{02339715-2EAB-4B47-AD61-1780B4828AE8}" type="parTrans" cxnId="{32D8B21F-86CA-44D5-B8D0-6DA15FF962DE}">
      <dgm:prSet/>
      <dgm:spPr/>
      <dgm:t>
        <a:bodyPr/>
        <a:lstStyle/>
        <a:p>
          <a:endParaRPr lang="en-US"/>
        </a:p>
      </dgm:t>
    </dgm:pt>
    <dgm:pt modelId="{B9EEE5B1-4346-4875-8411-227C652B449D}" type="sibTrans" cxnId="{32D8B21F-86CA-44D5-B8D0-6DA15FF962DE}">
      <dgm:prSet/>
      <dgm:spPr/>
      <dgm:t>
        <a:bodyPr/>
        <a:lstStyle/>
        <a:p>
          <a:endParaRPr lang="en-US"/>
        </a:p>
      </dgm:t>
    </dgm:pt>
    <dgm:pt modelId="{30FD6FFC-A7D5-4C99-A91F-7D23BFADBA9F}" type="pres">
      <dgm:prSet presAssocID="{335535B7-44D2-4FC6-A48A-1B1F76B69E38}" presName="Name0" presStyleCnt="0">
        <dgm:presLayoutVars>
          <dgm:dir/>
          <dgm:animLvl val="lvl"/>
          <dgm:resizeHandles val="exact"/>
        </dgm:presLayoutVars>
      </dgm:prSet>
      <dgm:spPr/>
      <dgm:t>
        <a:bodyPr/>
        <a:lstStyle/>
        <a:p>
          <a:endParaRPr lang="en-US"/>
        </a:p>
      </dgm:t>
    </dgm:pt>
    <dgm:pt modelId="{4A088AA4-A404-475C-AA2F-3981A37ABDB0}" type="pres">
      <dgm:prSet presAssocID="{88C6A5E9-582C-41BC-B85B-B035DDFFF30F}" presName="composite" presStyleCnt="0"/>
      <dgm:spPr/>
    </dgm:pt>
    <dgm:pt modelId="{E5AD48E7-53C8-4756-B7EE-6235C4360B36}" type="pres">
      <dgm:prSet presAssocID="{88C6A5E9-582C-41BC-B85B-B035DDFFF30F}" presName="parTx" presStyleLbl="alignNode1" presStyleIdx="0" presStyleCnt="3">
        <dgm:presLayoutVars>
          <dgm:chMax val="0"/>
          <dgm:chPref val="0"/>
          <dgm:bulletEnabled val="1"/>
        </dgm:presLayoutVars>
      </dgm:prSet>
      <dgm:spPr/>
      <dgm:t>
        <a:bodyPr/>
        <a:lstStyle/>
        <a:p>
          <a:endParaRPr lang="en-US"/>
        </a:p>
      </dgm:t>
    </dgm:pt>
    <dgm:pt modelId="{389A8A25-3448-454C-AE2B-D67911E9AAAC}" type="pres">
      <dgm:prSet presAssocID="{88C6A5E9-582C-41BC-B85B-B035DDFFF30F}" presName="desTx" presStyleLbl="alignAccFollowNode1" presStyleIdx="0" presStyleCnt="3">
        <dgm:presLayoutVars>
          <dgm:bulletEnabled val="1"/>
        </dgm:presLayoutVars>
      </dgm:prSet>
      <dgm:spPr/>
      <dgm:t>
        <a:bodyPr/>
        <a:lstStyle/>
        <a:p>
          <a:endParaRPr lang="en-US"/>
        </a:p>
      </dgm:t>
    </dgm:pt>
    <dgm:pt modelId="{9A61EB80-2906-4D19-B3A2-AF1EF4FE8FA2}" type="pres">
      <dgm:prSet presAssocID="{13479247-9352-425A-8A03-A19CE379CA5D}" presName="space" presStyleCnt="0"/>
      <dgm:spPr/>
    </dgm:pt>
    <dgm:pt modelId="{113E7816-B695-4898-AED7-2889987889C2}" type="pres">
      <dgm:prSet presAssocID="{AA19B06E-B6FC-4154-8BC1-B144AE83909A}" presName="composite" presStyleCnt="0"/>
      <dgm:spPr/>
    </dgm:pt>
    <dgm:pt modelId="{17EA4BC8-42A7-40A4-ABAE-9B31DD224A68}" type="pres">
      <dgm:prSet presAssocID="{AA19B06E-B6FC-4154-8BC1-B144AE83909A}" presName="parTx" presStyleLbl="alignNode1" presStyleIdx="1" presStyleCnt="3">
        <dgm:presLayoutVars>
          <dgm:chMax val="0"/>
          <dgm:chPref val="0"/>
          <dgm:bulletEnabled val="1"/>
        </dgm:presLayoutVars>
      </dgm:prSet>
      <dgm:spPr/>
      <dgm:t>
        <a:bodyPr/>
        <a:lstStyle/>
        <a:p>
          <a:endParaRPr lang="en-US"/>
        </a:p>
      </dgm:t>
    </dgm:pt>
    <dgm:pt modelId="{D2408E61-B6FB-463A-8E00-034E952B2FBC}" type="pres">
      <dgm:prSet presAssocID="{AA19B06E-B6FC-4154-8BC1-B144AE83909A}" presName="desTx" presStyleLbl="alignAccFollowNode1" presStyleIdx="1" presStyleCnt="3">
        <dgm:presLayoutVars>
          <dgm:bulletEnabled val="1"/>
        </dgm:presLayoutVars>
      </dgm:prSet>
      <dgm:spPr/>
      <dgm:t>
        <a:bodyPr/>
        <a:lstStyle/>
        <a:p>
          <a:endParaRPr lang="en-US"/>
        </a:p>
      </dgm:t>
    </dgm:pt>
    <dgm:pt modelId="{A03050BC-2055-4ECB-BCDF-8ADAF6D0039C}" type="pres">
      <dgm:prSet presAssocID="{D010E1B3-5977-4B60-A156-52EC88EB24B0}" presName="space" presStyleCnt="0"/>
      <dgm:spPr/>
    </dgm:pt>
    <dgm:pt modelId="{E78C5699-8501-490E-8038-84B01937EEDF}" type="pres">
      <dgm:prSet presAssocID="{8A9856A5-CCB4-42CE-8667-5EF3D83749B1}" presName="composite" presStyleCnt="0"/>
      <dgm:spPr/>
    </dgm:pt>
    <dgm:pt modelId="{AC9B4B7A-42DA-4E8E-A53D-65D1F6E03807}" type="pres">
      <dgm:prSet presAssocID="{8A9856A5-CCB4-42CE-8667-5EF3D83749B1}" presName="parTx" presStyleLbl="alignNode1" presStyleIdx="2" presStyleCnt="3">
        <dgm:presLayoutVars>
          <dgm:chMax val="0"/>
          <dgm:chPref val="0"/>
          <dgm:bulletEnabled val="1"/>
        </dgm:presLayoutVars>
      </dgm:prSet>
      <dgm:spPr/>
      <dgm:t>
        <a:bodyPr/>
        <a:lstStyle/>
        <a:p>
          <a:endParaRPr lang="en-US"/>
        </a:p>
      </dgm:t>
    </dgm:pt>
    <dgm:pt modelId="{F41EC505-62B7-4EE7-86A6-334B456C1F84}" type="pres">
      <dgm:prSet presAssocID="{8A9856A5-CCB4-42CE-8667-5EF3D83749B1}" presName="desTx" presStyleLbl="alignAccFollowNode1" presStyleIdx="2" presStyleCnt="3">
        <dgm:presLayoutVars>
          <dgm:bulletEnabled val="1"/>
        </dgm:presLayoutVars>
      </dgm:prSet>
      <dgm:spPr/>
      <dgm:t>
        <a:bodyPr/>
        <a:lstStyle/>
        <a:p>
          <a:endParaRPr lang="en-US"/>
        </a:p>
      </dgm:t>
    </dgm:pt>
  </dgm:ptLst>
  <dgm:cxnLst>
    <dgm:cxn modelId="{A6F64F53-BC4C-4D92-8AFC-15853EFC8A42}" type="presOf" srcId="{F683BFDB-FBB2-4186-854E-AB76BC302A4C}" destId="{D2408E61-B6FB-463A-8E00-034E952B2FBC}" srcOrd="0" destOrd="0" presId="urn:microsoft.com/office/officeart/2005/8/layout/hList1"/>
    <dgm:cxn modelId="{61B2E453-35FD-4EDD-94D2-45A52E3F45D7}" type="presOf" srcId="{AA19B06E-B6FC-4154-8BC1-B144AE83909A}" destId="{17EA4BC8-42A7-40A4-ABAE-9B31DD224A68}" srcOrd="0" destOrd="0" presId="urn:microsoft.com/office/officeart/2005/8/layout/hList1"/>
    <dgm:cxn modelId="{CE0631C8-D2D3-4F3F-834D-D143138802B6}" srcId="{88C6A5E9-582C-41BC-B85B-B035DDFFF30F}" destId="{1D8A3355-B7D6-4F31-8B3B-4E0096DCC3FE}" srcOrd="4" destOrd="0" parTransId="{205ADC6C-32EF-4D56-B7AB-A02382313DF2}" sibTransId="{E59E206B-F6D1-42D0-92E1-91ED98BCB037}"/>
    <dgm:cxn modelId="{8029A0CD-C3A1-4099-B9C3-62274FF94330}" srcId="{335535B7-44D2-4FC6-A48A-1B1F76B69E38}" destId="{88C6A5E9-582C-41BC-B85B-B035DDFFF30F}" srcOrd="0" destOrd="0" parTransId="{0CCB8F74-01CC-4A7E-98FD-0B4333BA27DE}" sibTransId="{13479247-9352-425A-8A03-A19CE379CA5D}"/>
    <dgm:cxn modelId="{ECB5177D-E44B-4592-8B6B-A99477D7BF10}" type="presOf" srcId="{F9CC6993-7717-4400-888F-6E67C34B9C5F}" destId="{F41EC505-62B7-4EE7-86A6-334B456C1F84}" srcOrd="0" destOrd="6" presId="urn:microsoft.com/office/officeart/2005/8/layout/hList1"/>
    <dgm:cxn modelId="{1688FDE3-3E69-4169-988A-A338A53459F1}" type="presOf" srcId="{D8208DF5-60CE-4121-8AD8-E67A2A98EAE0}" destId="{389A8A25-3448-454C-AE2B-D67911E9AAAC}" srcOrd="0" destOrd="0" presId="urn:microsoft.com/office/officeart/2005/8/layout/hList1"/>
    <dgm:cxn modelId="{9F6B46ED-252F-48D7-80C1-2F89886AB232}" srcId="{335535B7-44D2-4FC6-A48A-1B1F76B69E38}" destId="{8A9856A5-CCB4-42CE-8667-5EF3D83749B1}" srcOrd="2" destOrd="0" parTransId="{2E510E11-6474-4312-899B-C438B9984BCA}" sibTransId="{279E73BA-5A21-4233-8FDA-3CDED6AB06D4}"/>
    <dgm:cxn modelId="{21F5614F-6E69-4FD9-8A5B-8C48E8B328CA}" srcId="{8A9856A5-CCB4-42CE-8667-5EF3D83749B1}" destId="{74C8B64F-A4B5-402C-9001-9AB5E2F7A014}" srcOrd="0" destOrd="0" parTransId="{ADCAB81D-CE47-4EFD-A921-07B4BC726FF5}" sibTransId="{E920695D-B6B8-4ED1-B5A3-A15AC8694485}"/>
    <dgm:cxn modelId="{BD3DD748-CDBE-4DE6-9D02-622D49F9BD4D}" type="presOf" srcId="{624011E9-81A6-403F-B080-8BF1783F0992}" destId="{D2408E61-B6FB-463A-8E00-034E952B2FBC}" srcOrd="0" destOrd="3" presId="urn:microsoft.com/office/officeart/2005/8/layout/hList1"/>
    <dgm:cxn modelId="{32D8B21F-86CA-44D5-B8D0-6DA15FF962DE}" srcId="{AA19B06E-B6FC-4154-8BC1-B144AE83909A}" destId="{CB564D97-4EA7-45D7-8230-5E18560D99CD}" srcOrd="5" destOrd="0" parTransId="{02339715-2EAB-4B47-AD61-1780B4828AE8}" sibTransId="{B9EEE5B1-4346-4875-8411-227C652B449D}"/>
    <dgm:cxn modelId="{9C13E631-9C16-46E5-8238-04BB55CD9C11}" srcId="{8A9856A5-CCB4-42CE-8667-5EF3D83749B1}" destId="{5BF3B9E4-C94E-429F-A090-02F21E36CA62}" srcOrd="2" destOrd="0" parTransId="{4BB47522-6803-4723-B3FC-6CFE3D84D140}" sibTransId="{18C42594-DC19-46F0-8997-0232FC2B58A7}"/>
    <dgm:cxn modelId="{A4A7DA9C-7DB5-45D3-92BC-C6F9BD64D71D}" srcId="{AA19B06E-B6FC-4154-8BC1-B144AE83909A}" destId="{4A3D7AF0-9BB0-4CCB-8246-02FF9C1B02DD}" srcOrd="4" destOrd="0" parTransId="{1FF88BF7-DBB8-460C-A523-D85E7441C324}" sibTransId="{EC473476-0E21-41B8-8E79-9FD15ED4603F}"/>
    <dgm:cxn modelId="{91A39531-07C0-4C4E-BABA-4BDE8575D125}" srcId="{8A9856A5-CCB4-42CE-8667-5EF3D83749B1}" destId="{7D5651DE-C129-4346-AB67-EC84EED9C684}" srcOrd="4" destOrd="0" parTransId="{72E4D367-7196-4F30-A80F-9CFDE535ECD0}" sibTransId="{4BBE745F-4034-4850-ACCC-3C25E566CD5C}"/>
    <dgm:cxn modelId="{B1889394-A854-4A41-8D5A-41BB1E846FFB}" srcId="{8A9856A5-CCB4-42CE-8667-5EF3D83749B1}" destId="{2F8133DB-7B30-4511-A92A-6467D61405EC}" srcOrd="1" destOrd="0" parTransId="{30368687-3D4C-4BB8-930B-E6B921E0DA7D}" sibTransId="{40B31005-C4C2-423A-B150-DC58EAF2F36A}"/>
    <dgm:cxn modelId="{88F18458-4CF0-4CA8-AB7F-E7365BB17484}" type="presOf" srcId="{335535B7-44D2-4FC6-A48A-1B1F76B69E38}" destId="{30FD6FFC-A7D5-4C99-A91F-7D23BFADBA9F}" srcOrd="0" destOrd="0" presId="urn:microsoft.com/office/officeart/2005/8/layout/hList1"/>
    <dgm:cxn modelId="{DF2FE880-F20F-459A-B286-14561E7B389B}" type="presOf" srcId="{F08A754D-03BA-499E-BEE5-8B9C325710FD}" destId="{D2408E61-B6FB-463A-8E00-034E952B2FBC}" srcOrd="0" destOrd="2" presId="urn:microsoft.com/office/officeart/2005/8/layout/hList1"/>
    <dgm:cxn modelId="{FC994C97-2624-48D6-8C38-5FF48ACD0308}" type="presOf" srcId="{2F8133DB-7B30-4511-A92A-6467D61405EC}" destId="{F41EC505-62B7-4EE7-86A6-334B456C1F84}" srcOrd="0" destOrd="1" presId="urn:microsoft.com/office/officeart/2005/8/layout/hList1"/>
    <dgm:cxn modelId="{E194CCCE-E3DB-470E-83F2-7C80068E1ADC}" type="presOf" srcId="{8A9856A5-CCB4-42CE-8667-5EF3D83749B1}" destId="{AC9B4B7A-42DA-4E8E-A53D-65D1F6E03807}" srcOrd="0" destOrd="0" presId="urn:microsoft.com/office/officeart/2005/8/layout/hList1"/>
    <dgm:cxn modelId="{42D23458-D0DF-47BE-B7F8-03EEA5464562}" srcId="{88C6A5E9-582C-41BC-B85B-B035DDFFF30F}" destId="{E7CADCBC-60B2-4CD6-83D7-B2E424815ED4}" srcOrd="1" destOrd="0" parTransId="{350F604D-765D-4637-BA3B-E321B5A74C4D}" sibTransId="{2037AD8C-9576-41DD-922C-5426A6A4D46D}"/>
    <dgm:cxn modelId="{18969444-2168-48F0-A12A-8E0B1EAC571D}" type="presOf" srcId="{E7CADCBC-60B2-4CD6-83D7-B2E424815ED4}" destId="{389A8A25-3448-454C-AE2B-D67911E9AAAC}" srcOrd="0" destOrd="1" presId="urn:microsoft.com/office/officeart/2005/8/layout/hList1"/>
    <dgm:cxn modelId="{7C265BB8-0995-4174-80B3-D947CB5E1134}" srcId="{8A9856A5-CCB4-42CE-8667-5EF3D83749B1}" destId="{F9CC6993-7717-4400-888F-6E67C34B9C5F}" srcOrd="6" destOrd="0" parTransId="{FF36B945-BF55-4A01-9EB7-3539AC9F1C03}" sibTransId="{A1499D27-24BE-48E0-ADEE-69E792CBB971}"/>
    <dgm:cxn modelId="{383D5539-9767-4077-A95B-632FF970EC7B}" type="presOf" srcId="{5BF3B9E4-C94E-429F-A090-02F21E36CA62}" destId="{F41EC505-62B7-4EE7-86A6-334B456C1F84}" srcOrd="0" destOrd="2" presId="urn:microsoft.com/office/officeart/2005/8/layout/hList1"/>
    <dgm:cxn modelId="{2778BB65-D5A5-465B-9240-79666155BDA9}" type="presOf" srcId="{63AFD701-BD41-4BE5-A48E-1435E073392E}" destId="{F41EC505-62B7-4EE7-86A6-334B456C1F84}" srcOrd="0" destOrd="5" presId="urn:microsoft.com/office/officeart/2005/8/layout/hList1"/>
    <dgm:cxn modelId="{F49285B7-A994-4458-85FC-39B6FF29ED85}" type="presOf" srcId="{C1B1BE02-131E-4207-AF2E-EC422C603EEF}" destId="{389A8A25-3448-454C-AE2B-D67911E9AAAC}" srcOrd="0" destOrd="2" presId="urn:microsoft.com/office/officeart/2005/8/layout/hList1"/>
    <dgm:cxn modelId="{E1DDC09D-2825-4268-A8FA-F088DBD7D744}" srcId="{335535B7-44D2-4FC6-A48A-1B1F76B69E38}" destId="{AA19B06E-B6FC-4154-8BC1-B144AE83909A}" srcOrd="1" destOrd="0" parTransId="{C95D020A-83A5-4F98-8C6B-E3B8C8839A47}" sibTransId="{D010E1B3-5977-4B60-A156-52EC88EB24B0}"/>
    <dgm:cxn modelId="{2A72329F-4A1F-4FC4-8A49-7B254420A02E}" type="presOf" srcId="{1F76D8A8-9778-431E-AD44-A8DAE0D0439C}" destId="{D2408E61-B6FB-463A-8E00-034E952B2FBC}" srcOrd="0" destOrd="1" presId="urn:microsoft.com/office/officeart/2005/8/layout/hList1"/>
    <dgm:cxn modelId="{C66C21A7-2EB5-4A18-9D97-B453022D6983}" srcId="{AA19B06E-B6FC-4154-8BC1-B144AE83909A}" destId="{F683BFDB-FBB2-4186-854E-AB76BC302A4C}" srcOrd="0" destOrd="0" parTransId="{3BC1FDD9-258F-479F-BE8F-E55AEA5308AE}" sibTransId="{847A9FD2-17C3-4F4A-9F92-E606D57C654A}"/>
    <dgm:cxn modelId="{FCD17D5D-B686-43CA-AEB2-B107A7D769A3}" srcId="{8A9856A5-CCB4-42CE-8667-5EF3D83749B1}" destId="{63AFD701-BD41-4BE5-A48E-1435E073392E}" srcOrd="5" destOrd="0" parTransId="{BB61A2AD-CBFC-444D-A472-607D324E5807}" sibTransId="{811479E1-9771-455D-A60D-9F505864E037}"/>
    <dgm:cxn modelId="{A6EF8684-C5B6-44EB-956B-57C1945F6715}" srcId="{AA19B06E-B6FC-4154-8BC1-B144AE83909A}" destId="{F08A754D-03BA-499E-BEE5-8B9C325710FD}" srcOrd="2" destOrd="0" parTransId="{3B98F20C-001C-4C62-B099-290E051EF1A6}" sibTransId="{90E8B678-823F-4631-9FE2-BD4304715A09}"/>
    <dgm:cxn modelId="{632E70DA-52CD-449C-AF3E-4F8E370252D8}" srcId="{AA19B06E-B6FC-4154-8BC1-B144AE83909A}" destId="{1F76D8A8-9778-431E-AD44-A8DAE0D0439C}" srcOrd="1" destOrd="0" parTransId="{3340DAC6-2991-434B-937F-C88BE2AAFEA3}" sibTransId="{FAA472DB-F198-4A4A-BA15-64ADE501E245}"/>
    <dgm:cxn modelId="{EA353BBD-DFA5-4C9F-B522-181E054F30E1}" type="presOf" srcId="{3DEBE6F4-F3A3-46DF-B9CB-9B859765210F}" destId="{389A8A25-3448-454C-AE2B-D67911E9AAAC}" srcOrd="0" destOrd="3" presId="urn:microsoft.com/office/officeart/2005/8/layout/hList1"/>
    <dgm:cxn modelId="{A29AD11A-CF9A-4914-A95C-02CC100C0D68}" srcId="{8A9856A5-CCB4-42CE-8667-5EF3D83749B1}" destId="{8B89B6EC-FE7F-4850-B815-1B0F6E1D1EBB}" srcOrd="3" destOrd="0" parTransId="{0F7AC592-1916-4C07-A2D7-967795420305}" sibTransId="{B9AF2DC8-CE5D-4CA7-A498-E3EF92FDA602}"/>
    <dgm:cxn modelId="{6CFB0809-A9C8-481F-8AB5-272D6901A0D4}" type="presOf" srcId="{74C8B64F-A4B5-402C-9001-9AB5E2F7A014}" destId="{F41EC505-62B7-4EE7-86A6-334B456C1F84}" srcOrd="0" destOrd="0" presId="urn:microsoft.com/office/officeart/2005/8/layout/hList1"/>
    <dgm:cxn modelId="{73CFED29-3AA9-4D46-85E3-346653755BAB}" type="presOf" srcId="{8B89B6EC-FE7F-4850-B815-1B0F6E1D1EBB}" destId="{F41EC505-62B7-4EE7-86A6-334B456C1F84}" srcOrd="0" destOrd="3" presId="urn:microsoft.com/office/officeart/2005/8/layout/hList1"/>
    <dgm:cxn modelId="{67BFD99B-5C2A-42CB-B303-7BBDB7541AF4}" srcId="{88C6A5E9-582C-41BC-B85B-B035DDFFF30F}" destId="{C1B1BE02-131E-4207-AF2E-EC422C603EEF}" srcOrd="2" destOrd="0" parTransId="{2E9BFDE5-131E-46E0-8833-8023D0140076}" sibTransId="{C70A40E2-1FE6-451C-BB64-89870A14D476}"/>
    <dgm:cxn modelId="{46108E45-C84A-4AAC-969B-E0A5B35E0121}" type="presOf" srcId="{CB564D97-4EA7-45D7-8230-5E18560D99CD}" destId="{D2408E61-B6FB-463A-8E00-034E952B2FBC}" srcOrd="0" destOrd="5" presId="urn:microsoft.com/office/officeart/2005/8/layout/hList1"/>
    <dgm:cxn modelId="{9DD00729-C47C-41B4-A646-AB7B179C7E47}" type="presOf" srcId="{1D8A3355-B7D6-4F31-8B3B-4E0096DCC3FE}" destId="{389A8A25-3448-454C-AE2B-D67911E9AAAC}" srcOrd="0" destOrd="4" presId="urn:microsoft.com/office/officeart/2005/8/layout/hList1"/>
    <dgm:cxn modelId="{0006FFE1-970F-47F1-BAED-CEF6994202C8}" srcId="{88C6A5E9-582C-41BC-B85B-B035DDFFF30F}" destId="{3DEBE6F4-F3A3-46DF-B9CB-9B859765210F}" srcOrd="3" destOrd="0" parTransId="{87442F2A-F8C9-4823-A3A5-EC8EB881873D}" sibTransId="{F2E63818-69DD-4CDA-AE3F-6EB2A907CBE0}"/>
    <dgm:cxn modelId="{DD43E773-530C-465D-9DAE-8E8FEA443347}" srcId="{AA19B06E-B6FC-4154-8BC1-B144AE83909A}" destId="{624011E9-81A6-403F-B080-8BF1783F0992}" srcOrd="3" destOrd="0" parTransId="{0CDD616E-E113-440E-9B07-F11A2ACE1C25}" sibTransId="{6BBD5579-8FF4-40BC-9100-C41B09084599}"/>
    <dgm:cxn modelId="{93E90398-9C62-4236-8DEA-824C60C63D84}" type="presOf" srcId="{7952F700-A968-41C2-B11F-48A6BFD5029C}" destId="{389A8A25-3448-454C-AE2B-D67911E9AAAC}" srcOrd="0" destOrd="5" presId="urn:microsoft.com/office/officeart/2005/8/layout/hList1"/>
    <dgm:cxn modelId="{B8A45E7B-DA39-4D92-AAA9-A5471811D8E1}" srcId="{88C6A5E9-582C-41BC-B85B-B035DDFFF30F}" destId="{D8208DF5-60CE-4121-8AD8-E67A2A98EAE0}" srcOrd="0" destOrd="0" parTransId="{9D8B4A84-2BC0-40B8-99DA-5DF419D584CC}" sibTransId="{B7F7579A-1701-4FFC-80E6-E52EB921487E}"/>
    <dgm:cxn modelId="{BF654C72-91F8-49B8-9491-979C45CABBA7}" type="presOf" srcId="{7D5651DE-C129-4346-AB67-EC84EED9C684}" destId="{F41EC505-62B7-4EE7-86A6-334B456C1F84}" srcOrd="0" destOrd="4" presId="urn:microsoft.com/office/officeart/2005/8/layout/hList1"/>
    <dgm:cxn modelId="{10D8EDE3-E826-4F39-BF37-13E16D3DC44B}" srcId="{88C6A5E9-582C-41BC-B85B-B035DDFFF30F}" destId="{7952F700-A968-41C2-B11F-48A6BFD5029C}" srcOrd="5" destOrd="0" parTransId="{2BEB6D77-95F1-4B2C-9C7B-2DA4A7BFDA77}" sibTransId="{08885681-542E-4D98-8875-5BC5A1F30B93}"/>
    <dgm:cxn modelId="{5B4234EB-87B6-4CCB-B7CF-B5082804D384}" type="presOf" srcId="{4A3D7AF0-9BB0-4CCB-8246-02FF9C1B02DD}" destId="{D2408E61-B6FB-463A-8E00-034E952B2FBC}" srcOrd="0" destOrd="4" presId="urn:microsoft.com/office/officeart/2005/8/layout/hList1"/>
    <dgm:cxn modelId="{1BA82DFC-8B10-48A8-A553-5CA94C781431}" type="presOf" srcId="{88C6A5E9-582C-41BC-B85B-B035DDFFF30F}" destId="{E5AD48E7-53C8-4756-B7EE-6235C4360B36}" srcOrd="0" destOrd="0" presId="urn:microsoft.com/office/officeart/2005/8/layout/hList1"/>
    <dgm:cxn modelId="{68CB48AE-A2CC-49F6-91F8-888241E8DCEE}" type="presParOf" srcId="{30FD6FFC-A7D5-4C99-A91F-7D23BFADBA9F}" destId="{4A088AA4-A404-475C-AA2F-3981A37ABDB0}" srcOrd="0" destOrd="0" presId="urn:microsoft.com/office/officeart/2005/8/layout/hList1"/>
    <dgm:cxn modelId="{5546E12D-D841-407F-8077-181FCC5E125D}" type="presParOf" srcId="{4A088AA4-A404-475C-AA2F-3981A37ABDB0}" destId="{E5AD48E7-53C8-4756-B7EE-6235C4360B36}" srcOrd="0" destOrd="0" presId="urn:microsoft.com/office/officeart/2005/8/layout/hList1"/>
    <dgm:cxn modelId="{903C4F9A-C9EC-4900-8CB7-37B691A5383A}" type="presParOf" srcId="{4A088AA4-A404-475C-AA2F-3981A37ABDB0}" destId="{389A8A25-3448-454C-AE2B-D67911E9AAAC}" srcOrd="1" destOrd="0" presId="urn:microsoft.com/office/officeart/2005/8/layout/hList1"/>
    <dgm:cxn modelId="{C4C7200B-35D5-45C5-A876-9CEFDCB39540}" type="presParOf" srcId="{30FD6FFC-A7D5-4C99-A91F-7D23BFADBA9F}" destId="{9A61EB80-2906-4D19-B3A2-AF1EF4FE8FA2}" srcOrd="1" destOrd="0" presId="urn:microsoft.com/office/officeart/2005/8/layout/hList1"/>
    <dgm:cxn modelId="{A93B61E0-483E-4A48-AECB-5A955D758A19}" type="presParOf" srcId="{30FD6FFC-A7D5-4C99-A91F-7D23BFADBA9F}" destId="{113E7816-B695-4898-AED7-2889987889C2}" srcOrd="2" destOrd="0" presId="urn:microsoft.com/office/officeart/2005/8/layout/hList1"/>
    <dgm:cxn modelId="{F08C4DD8-F8F8-42B5-A3C1-8186B37AD36A}" type="presParOf" srcId="{113E7816-B695-4898-AED7-2889987889C2}" destId="{17EA4BC8-42A7-40A4-ABAE-9B31DD224A68}" srcOrd="0" destOrd="0" presId="urn:microsoft.com/office/officeart/2005/8/layout/hList1"/>
    <dgm:cxn modelId="{B597313B-0452-4B43-A06E-6A6D874F2417}" type="presParOf" srcId="{113E7816-B695-4898-AED7-2889987889C2}" destId="{D2408E61-B6FB-463A-8E00-034E952B2FBC}" srcOrd="1" destOrd="0" presId="urn:microsoft.com/office/officeart/2005/8/layout/hList1"/>
    <dgm:cxn modelId="{27F89D33-BE76-4099-AA8F-C8B4F0CDBC01}" type="presParOf" srcId="{30FD6FFC-A7D5-4C99-A91F-7D23BFADBA9F}" destId="{A03050BC-2055-4ECB-BCDF-8ADAF6D0039C}" srcOrd="3" destOrd="0" presId="urn:microsoft.com/office/officeart/2005/8/layout/hList1"/>
    <dgm:cxn modelId="{31392623-D29E-4D7F-8F02-B81CC8B19810}" type="presParOf" srcId="{30FD6FFC-A7D5-4C99-A91F-7D23BFADBA9F}" destId="{E78C5699-8501-490E-8038-84B01937EEDF}" srcOrd="4" destOrd="0" presId="urn:microsoft.com/office/officeart/2005/8/layout/hList1"/>
    <dgm:cxn modelId="{3911A3AE-17D4-4C42-BA9E-E41B0D9C6744}" type="presParOf" srcId="{E78C5699-8501-490E-8038-84B01937EEDF}" destId="{AC9B4B7A-42DA-4E8E-A53D-65D1F6E03807}" srcOrd="0" destOrd="0" presId="urn:microsoft.com/office/officeart/2005/8/layout/hList1"/>
    <dgm:cxn modelId="{6C0BC875-2DD5-4F5A-A1E0-BBAAB7534522}" type="presParOf" srcId="{E78C5699-8501-490E-8038-84B01937EEDF}" destId="{F41EC505-62B7-4EE7-86A6-334B456C1F84}"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BB4C47D-69EA-4749-9680-DD333DDB6BBA}"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US"/>
        </a:p>
      </dgm:t>
    </dgm:pt>
    <dgm:pt modelId="{135FB5A2-7FFC-4D37-A101-A1F44DD392E5}">
      <dgm:prSet phldrT="[Text]" custT="1"/>
      <dgm:spPr/>
      <dgm:t>
        <a:bodyPr/>
        <a:lstStyle/>
        <a:p>
          <a:r>
            <a:rPr lang="en-US" sz="2400" dirty="0" smtClean="0"/>
            <a:t>1 taught lesson of spellings</a:t>
          </a:r>
          <a:endParaRPr lang="en-US" sz="2400" dirty="0"/>
        </a:p>
      </dgm:t>
    </dgm:pt>
    <dgm:pt modelId="{46AE0ED3-1AAC-4FA1-BF27-FAB11E8F6CFC}" type="parTrans" cxnId="{85FCF449-BBC2-47EC-BA88-9366FD124C6A}">
      <dgm:prSet/>
      <dgm:spPr/>
      <dgm:t>
        <a:bodyPr/>
        <a:lstStyle/>
        <a:p>
          <a:endParaRPr lang="en-US"/>
        </a:p>
      </dgm:t>
    </dgm:pt>
    <dgm:pt modelId="{2B83ED61-C803-4F6F-A16F-004262BD442D}" type="sibTrans" cxnId="{85FCF449-BBC2-47EC-BA88-9366FD124C6A}">
      <dgm:prSet/>
      <dgm:spPr/>
      <dgm:t>
        <a:bodyPr/>
        <a:lstStyle/>
        <a:p>
          <a:endParaRPr lang="en-US"/>
        </a:p>
      </dgm:t>
    </dgm:pt>
    <dgm:pt modelId="{005CFD52-BD30-401B-ACEB-FEFD73A56FC4}">
      <dgm:prSet phldrT="[Text]" custT="1"/>
      <dgm:spPr/>
      <dgm:t>
        <a:bodyPr/>
        <a:lstStyle/>
        <a:p>
          <a:r>
            <a:rPr lang="en-US" sz="2400" dirty="0" smtClean="0"/>
            <a:t>Periodic practice sessions </a:t>
          </a:r>
          <a:endParaRPr lang="en-US" sz="2400" dirty="0"/>
        </a:p>
      </dgm:t>
    </dgm:pt>
    <dgm:pt modelId="{664D50DF-FE63-41D0-A8E6-87034258D404}" type="parTrans" cxnId="{3B12C23F-140D-4AE2-92C6-EB9E585F013E}">
      <dgm:prSet/>
      <dgm:spPr/>
      <dgm:t>
        <a:bodyPr/>
        <a:lstStyle/>
        <a:p>
          <a:endParaRPr lang="en-US"/>
        </a:p>
      </dgm:t>
    </dgm:pt>
    <dgm:pt modelId="{0609726F-CB69-4A1A-815E-823312BBA93D}" type="sibTrans" cxnId="{3B12C23F-140D-4AE2-92C6-EB9E585F013E}">
      <dgm:prSet/>
      <dgm:spPr/>
      <dgm:t>
        <a:bodyPr/>
        <a:lstStyle/>
        <a:p>
          <a:endParaRPr lang="en-US"/>
        </a:p>
      </dgm:t>
    </dgm:pt>
    <dgm:pt modelId="{C360B695-2CA2-44D4-AD03-E9CCC8F6164A}">
      <dgm:prSet phldrT="[Text]"/>
      <dgm:spPr/>
      <dgm:t>
        <a:bodyPr/>
        <a:lstStyle/>
        <a:p>
          <a:r>
            <a:rPr lang="en-US" dirty="0" smtClean="0"/>
            <a:t>Spelling words sent home in Reading Books and added to SUMDOG</a:t>
          </a:r>
          <a:endParaRPr lang="en-US" dirty="0"/>
        </a:p>
      </dgm:t>
    </dgm:pt>
    <dgm:pt modelId="{84165C60-53C3-4E11-B9B1-435528FDF0A0}" type="parTrans" cxnId="{EACA6EC8-3E02-4F08-A427-DABB4D76D001}">
      <dgm:prSet/>
      <dgm:spPr/>
      <dgm:t>
        <a:bodyPr/>
        <a:lstStyle/>
        <a:p>
          <a:endParaRPr lang="en-US"/>
        </a:p>
      </dgm:t>
    </dgm:pt>
    <dgm:pt modelId="{51BD9B24-6D60-49C5-8EBF-1E70890DB55A}" type="sibTrans" cxnId="{EACA6EC8-3E02-4F08-A427-DABB4D76D001}">
      <dgm:prSet/>
      <dgm:spPr/>
      <dgm:t>
        <a:bodyPr/>
        <a:lstStyle/>
        <a:p>
          <a:endParaRPr lang="en-US"/>
        </a:p>
      </dgm:t>
    </dgm:pt>
    <dgm:pt modelId="{BD853A03-8825-4A06-A950-8A8FABD191AE}">
      <dgm:prSet phldrT="[Text]"/>
      <dgm:spPr/>
      <dgm:t>
        <a:bodyPr/>
        <a:lstStyle/>
        <a:p>
          <a:r>
            <a:rPr lang="en-US" dirty="0" smtClean="0"/>
            <a:t>Spelling test once a week and results recorded in Reading records</a:t>
          </a:r>
          <a:endParaRPr lang="en-US" dirty="0"/>
        </a:p>
      </dgm:t>
    </dgm:pt>
    <dgm:pt modelId="{8580DC9B-756C-43EA-99B4-B30CE7464315}" type="parTrans" cxnId="{0D1AE348-D168-4C52-A3E8-A72366988576}">
      <dgm:prSet/>
      <dgm:spPr/>
      <dgm:t>
        <a:bodyPr/>
        <a:lstStyle/>
        <a:p>
          <a:endParaRPr lang="en-US"/>
        </a:p>
      </dgm:t>
    </dgm:pt>
    <dgm:pt modelId="{EC4E8EC2-C161-4B1D-87AA-D083ED232B92}" type="sibTrans" cxnId="{0D1AE348-D168-4C52-A3E8-A72366988576}">
      <dgm:prSet/>
      <dgm:spPr/>
      <dgm:t>
        <a:bodyPr/>
        <a:lstStyle/>
        <a:p>
          <a:endParaRPr lang="en-US"/>
        </a:p>
      </dgm:t>
    </dgm:pt>
    <dgm:pt modelId="{ED29DD2D-2BC8-4DCD-BBD5-198C2A230C8D}">
      <dgm:prSet phldrT="[Text]" custT="1"/>
      <dgm:spPr/>
      <dgm:t>
        <a:bodyPr/>
        <a:lstStyle/>
        <a:p>
          <a:r>
            <a:rPr lang="en-US" sz="5400" dirty="0" smtClean="0"/>
            <a:t>KS1</a:t>
          </a:r>
          <a:endParaRPr lang="en-US" sz="5400" dirty="0"/>
        </a:p>
      </dgm:t>
    </dgm:pt>
    <dgm:pt modelId="{C153121A-84C3-428F-A9BC-AD93D7D3F93F}" type="parTrans" cxnId="{E923424E-6D77-4971-B7EA-EB3B48CA1B7B}">
      <dgm:prSet/>
      <dgm:spPr/>
      <dgm:t>
        <a:bodyPr/>
        <a:lstStyle/>
        <a:p>
          <a:endParaRPr lang="en-US"/>
        </a:p>
      </dgm:t>
    </dgm:pt>
    <dgm:pt modelId="{7EC5DBEA-2661-4A75-92F8-325837BD3256}" type="sibTrans" cxnId="{E923424E-6D77-4971-B7EA-EB3B48CA1B7B}">
      <dgm:prSet/>
      <dgm:spPr/>
      <dgm:t>
        <a:bodyPr/>
        <a:lstStyle/>
        <a:p>
          <a:endParaRPr lang="en-US"/>
        </a:p>
      </dgm:t>
    </dgm:pt>
    <dgm:pt modelId="{5E77F41B-AE25-4873-A849-23747D39C6BA}" type="pres">
      <dgm:prSet presAssocID="{1BB4C47D-69EA-4749-9680-DD333DDB6BBA}" presName="diagram" presStyleCnt="0">
        <dgm:presLayoutVars>
          <dgm:dir/>
          <dgm:resizeHandles val="exact"/>
        </dgm:presLayoutVars>
      </dgm:prSet>
      <dgm:spPr/>
      <dgm:t>
        <a:bodyPr/>
        <a:lstStyle/>
        <a:p>
          <a:endParaRPr lang="en-US"/>
        </a:p>
      </dgm:t>
    </dgm:pt>
    <dgm:pt modelId="{9F1D0B12-250A-4B5F-B2AC-D9F2D9F8F7F3}" type="pres">
      <dgm:prSet presAssocID="{135FB5A2-7FFC-4D37-A101-A1F44DD392E5}" presName="node" presStyleLbl="node1" presStyleIdx="0" presStyleCnt="5" custLinFactNeighborX="0" custLinFactNeighborY="-48">
        <dgm:presLayoutVars>
          <dgm:bulletEnabled val="1"/>
        </dgm:presLayoutVars>
      </dgm:prSet>
      <dgm:spPr/>
      <dgm:t>
        <a:bodyPr/>
        <a:lstStyle/>
        <a:p>
          <a:endParaRPr lang="en-US"/>
        </a:p>
      </dgm:t>
    </dgm:pt>
    <dgm:pt modelId="{20E62D04-CD2A-4712-A11E-35931D25F7A5}" type="pres">
      <dgm:prSet presAssocID="{2B83ED61-C803-4F6F-A16F-004262BD442D}" presName="sibTrans" presStyleCnt="0"/>
      <dgm:spPr/>
    </dgm:pt>
    <dgm:pt modelId="{1662CB23-61B4-4925-9613-B5B3BE5434B9}" type="pres">
      <dgm:prSet presAssocID="{005CFD52-BD30-401B-ACEB-FEFD73A56FC4}" presName="node" presStyleLbl="node1" presStyleIdx="1" presStyleCnt="5">
        <dgm:presLayoutVars>
          <dgm:bulletEnabled val="1"/>
        </dgm:presLayoutVars>
      </dgm:prSet>
      <dgm:spPr/>
      <dgm:t>
        <a:bodyPr/>
        <a:lstStyle/>
        <a:p>
          <a:endParaRPr lang="en-US"/>
        </a:p>
      </dgm:t>
    </dgm:pt>
    <dgm:pt modelId="{F5B11CB2-8E55-4C42-883B-A4B9A4D925A0}" type="pres">
      <dgm:prSet presAssocID="{0609726F-CB69-4A1A-815E-823312BBA93D}" presName="sibTrans" presStyleCnt="0"/>
      <dgm:spPr/>
    </dgm:pt>
    <dgm:pt modelId="{4C61868D-0F74-4D50-AA6D-B05A39A42D63}" type="pres">
      <dgm:prSet presAssocID="{C360B695-2CA2-44D4-AD03-E9CCC8F6164A}" presName="node" presStyleLbl="node1" presStyleIdx="2" presStyleCnt="5">
        <dgm:presLayoutVars>
          <dgm:bulletEnabled val="1"/>
        </dgm:presLayoutVars>
      </dgm:prSet>
      <dgm:spPr/>
      <dgm:t>
        <a:bodyPr/>
        <a:lstStyle/>
        <a:p>
          <a:endParaRPr lang="en-US"/>
        </a:p>
      </dgm:t>
    </dgm:pt>
    <dgm:pt modelId="{70620728-CCAD-4DC5-9192-FFF0EBD03DD4}" type="pres">
      <dgm:prSet presAssocID="{51BD9B24-6D60-49C5-8EBF-1E70890DB55A}" presName="sibTrans" presStyleCnt="0"/>
      <dgm:spPr/>
    </dgm:pt>
    <dgm:pt modelId="{411606A8-1884-4E6C-8A5B-EDBE11E26D3E}" type="pres">
      <dgm:prSet presAssocID="{BD853A03-8825-4A06-A950-8A8FABD191AE}" presName="node" presStyleLbl="node1" presStyleIdx="3" presStyleCnt="5">
        <dgm:presLayoutVars>
          <dgm:bulletEnabled val="1"/>
        </dgm:presLayoutVars>
      </dgm:prSet>
      <dgm:spPr/>
      <dgm:t>
        <a:bodyPr/>
        <a:lstStyle/>
        <a:p>
          <a:endParaRPr lang="en-US"/>
        </a:p>
      </dgm:t>
    </dgm:pt>
    <dgm:pt modelId="{47745026-5E45-4471-8A97-B33F37705CBE}" type="pres">
      <dgm:prSet presAssocID="{EC4E8EC2-C161-4B1D-87AA-D083ED232B92}" presName="sibTrans" presStyleCnt="0"/>
      <dgm:spPr/>
    </dgm:pt>
    <dgm:pt modelId="{B69C35FA-D8FC-49C4-863A-773BF6F425FC}" type="pres">
      <dgm:prSet presAssocID="{ED29DD2D-2BC8-4DCD-BBD5-198C2A230C8D}" presName="node" presStyleLbl="node1" presStyleIdx="4" presStyleCnt="5">
        <dgm:presLayoutVars>
          <dgm:bulletEnabled val="1"/>
        </dgm:presLayoutVars>
      </dgm:prSet>
      <dgm:spPr/>
      <dgm:t>
        <a:bodyPr/>
        <a:lstStyle/>
        <a:p>
          <a:endParaRPr lang="en-US"/>
        </a:p>
      </dgm:t>
    </dgm:pt>
  </dgm:ptLst>
  <dgm:cxnLst>
    <dgm:cxn modelId="{85FCF449-BBC2-47EC-BA88-9366FD124C6A}" srcId="{1BB4C47D-69EA-4749-9680-DD333DDB6BBA}" destId="{135FB5A2-7FFC-4D37-A101-A1F44DD392E5}" srcOrd="0" destOrd="0" parTransId="{46AE0ED3-1AAC-4FA1-BF27-FAB11E8F6CFC}" sibTransId="{2B83ED61-C803-4F6F-A16F-004262BD442D}"/>
    <dgm:cxn modelId="{0D1AE348-D168-4C52-A3E8-A72366988576}" srcId="{1BB4C47D-69EA-4749-9680-DD333DDB6BBA}" destId="{BD853A03-8825-4A06-A950-8A8FABD191AE}" srcOrd="3" destOrd="0" parTransId="{8580DC9B-756C-43EA-99B4-B30CE7464315}" sibTransId="{EC4E8EC2-C161-4B1D-87AA-D083ED232B92}"/>
    <dgm:cxn modelId="{3B12C23F-140D-4AE2-92C6-EB9E585F013E}" srcId="{1BB4C47D-69EA-4749-9680-DD333DDB6BBA}" destId="{005CFD52-BD30-401B-ACEB-FEFD73A56FC4}" srcOrd="1" destOrd="0" parTransId="{664D50DF-FE63-41D0-A8E6-87034258D404}" sibTransId="{0609726F-CB69-4A1A-815E-823312BBA93D}"/>
    <dgm:cxn modelId="{E85F110F-E624-4926-BBB6-375D44771A78}" type="presOf" srcId="{135FB5A2-7FFC-4D37-A101-A1F44DD392E5}" destId="{9F1D0B12-250A-4B5F-B2AC-D9F2D9F8F7F3}" srcOrd="0" destOrd="0" presId="urn:microsoft.com/office/officeart/2005/8/layout/default"/>
    <dgm:cxn modelId="{E253DE2D-0FA8-4FB5-BCCF-CDE9D5561F5D}" type="presOf" srcId="{1BB4C47D-69EA-4749-9680-DD333DDB6BBA}" destId="{5E77F41B-AE25-4873-A849-23747D39C6BA}" srcOrd="0" destOrd="0" presId="urn:microsoft.com/office/officeart/2005/8/layout/default"/>
    <dgm:cxn modelId="{9A151F9B-0704-483C-AFC4-64BEA76B3C5B}" type="presOf" srcId="{005CFD52-BD30-401B-ACEB-FEFD73A56FC4}" destId="{1662CB23-61B4-4925-9613-B5B3BE5434B9}" srcOrd="0" destOrd="0" presId="urn:microsoft.com/office/officeart/2005/8/layout/default"/>
    <dgm:cxn modelId="{77E78E7D-D202-491C-B104-928A0FE05EE2}" type="presOf" srcId="{C360B695-2CA2-44D4-AD03-E9CCC8F6164A}" destId="{4C61868D-0F74-4D50-AA6D-B05A39A42D63}" srcOrd="0" destOrd="0" presId="urn:microsoft.com/office/officeart/2005/8/layout/default"/>
    <dgm:cxn modelId="{E923424E-6D77-4971-B7EA-EB3B48CA1B7B}" srcId="{1BB4C47D-69EA-4749-9680-DD333DDB6BBA}" destId="{ED29DD2D-2BC8-4DCD-BBD5-198C2A230C8D}" srcOrd="4" destOrd="0" parTransId="{C153121A-84C3-428F-A9BC-AD93D7D3F93F}" sibTransId="{7EC5DBEA-2661-4A75-92F8-325837BD3256}"/>
    <dgm:cxn modelId="{EACA6EC8-3E02-4F08-A427-DABB4D76D001}" srcId="{1BB4C47D-69EA-4749-9680-DD333DDB6BBA}" destId="{C360B695-2CA2-44D4-AD03-E9CCC8F6164A}" srcOrd="2" destOrd="0" parTransId="{84165C60-53C3-4E11-B9B1-435528FDF0A0}" sibTransId="{51BD9B24-6D60-49C5-8EBF-1E70890DB55A}"/>
    <dgm:cxn modelId="{C98BCE50-CAC0-4C5C-A7AE-0E18303A50A9}" type="presOf" srcId="{ED29DD2D-2BC8-4DCD-BBD5-198C2A230C8D}" destId="{B69C35FA-D8FC-49C4-863A-773BF6F425FC}" srcOrd="0" destOrd="0" presId="urn:microsoft.com/office/officeart/2005/8/layout/default"/>
    <dgm:cxn modelId="{7B57D777-F16A-40D8-9C1A-0013C78D4290}" type="presOf" srcId="{BD853A03-8825-4A06-A950-8A8FABD191AE}" destId="{411606A8-1884-4E6C-8A5B-EDBE11E26D3E}" srcOrd="0" destOrd="0" presId="urn:microsoft.com/office/officeart/2005/8/layout/default"/>
    <dgm:cxn modelId="{E050E797-C336-4AF8-9177-34D795D94E86}" type="presParOf" srcId="{5E77F41B-AE25-4873-A849-23747D39C6BA}" destId="{9F1D0B12-250A-4B5F-B2AC-D9F2D9F8F7F3}" srcOrd="0" destOrd="0" presId="urn:microsoft.com/office/officeart/2005/8/layout/default"/>
    <dgm:cxn modelId="{49547CED-3477-4F08-8DBA-58EFD08366DE}" type="presParOf" srcId="{5E77F41B-AE25-4873-A849-23747D39C6BA}" destId="{20E62D04-CD2A-4712-A11E-35931D25F7A5}" srcOrd="1" destOrd="0" presId="urn:microsoft.com/office/officeart/2005/8/layout/default"/>
    <dgm:cxn modelId="{1CD10248-FE5C-475B-B6D8-1477D5E04CC7}" type="presParOf" srcId="{5E77F41B-AE25-4873-A849-23747D39C6BA}" destId="{1662CB23-61B4-4925-9613-B5B3BE5434B9}" srcOrd="2" destOrd="0" presId="urn:microsoft.com/office/officeart/2005/8/layout/default"/>
    <dgm:cxn modelId="{84A6BD91-9114-4080-879B-79675B86455B}" type="presParOf" srcId="{5E77F41B-AE25-4873-A849-23747D39C6BA}" destId="{F5B11CB2-8E55-4C42-883B-A4B9A4D925A0}" srcOrd="3" destOrd="0" presId="urn:microsoft.com/office/officeart/2005/8/layout/default"/>
    <dgm:cxn modelId="{994B8A0B-C3ED-407A-9C08-4EC6C12B7827}" type="presParOf" srcId="{5E77F41B-AE25-4873-A849-23747D39C6BA}" destId="{4C61868D-0F74-4D50-AA6D-B05A39A42D63}" srcOrd="4" destOrd="0" presId="urn:microsoft.com/office/officeart/2005/8/layout/default"/>
    <dgm:cxn modelId="{76A3F68E-1FAD-4E78-9F0E-7BD57035A39C}" type="presParOf" srcId="{5E77F41B-AE25-4873-A849-23747D39C6BA}" destId="{70620728-CCAD-4DC5-9192-FFF0EBD03DD4}" srcOrd="5" destOrd="0" presId="urn:microsoft.com/office/officeart/2005/8/layout/default"/>
    <dgm:cxn modelId="{87B21093-5391-4BA3-BE82-961411DA50D8}" type="presParOf" srcId="{5E77F41B-AE25-4873-A849-23747D39C6BA}" destId="{411606A8-1884-4E6C-8A5B-EDBE11E26D3E}" srcOrd="6" destOrd="0" presId="urn:microsoft.com/office/officeart/2005/8/layout/default"/>
    <dgm:cxn modelId="{F6DF0866-F93A-4EEE-9BB3-93080ECE453D}" type="presParOf" srcId="{5E77F41B-AE25-4873-A849-23747D39C6BA}" destId="{47745026-5E45-4471-8A97-B33F37705CBE}" srcOrd="7" destOrd="0" presId="urn:microsoft.com/office/officeart/2005/8/layout/default"/>
    <dgm:cxn modelId="{593AF383-8F27-4BA3-8BD1-AA121E244F5D}" type="presParOf" srcId="{5E77F41B-AE25-4873-A849-23747D39C6BA}" destId="{B69C35FA-D8FC-49C4-863A-773BF6F425FC}"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0074693-FAB1-4247-9B94-8B3114EA7742}"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0E77B94A-3350-4F75-BC2F-5ED00B178509}">
      <dgm:prSet phldrT="[Text]" custT="1"/>
      <dgm:spPr/>
      <dgm:t>
        <a:bodyPr/>
        <a:lstStyle/>
        <a:p>
          <a:r>
            <a:rPr lang="en-US" sz="2400" dirty="0" smtClean="0"/>
            <a:t>1 taught lesson of spellings</a:t>
          </a:r>
          <a:endParaRPr lang="en-US" sz="2400" dirty="0"/>
        </a:p>
      </dgm:t>
    </dgm:pt>
    <dgm:pt modelId="{A820B988-9846-4BED-92EC-36AB52F803AD}" type="parTrans" cxnId="{C5FE84F8-6658-4C16-85CE-CF6346CD9958}">
      <dgm:prSet/>
      <dgm:spPr/>
      <dgm:t>
        <a:bodyPr/>
        <a:lstStyle/>
        <a:p>
          <a:endParaRPr lang="en-US"/>
        </a:p>
      </dgm:t>
    </dgm:pt>
    <dgm:pt modelId="{292CFF07-F748-452E-BFBB-3F7AB388052F}" type="sibTrans" cxnId="{C5FE84F8-6658-4C16-85CE-CF6346CD9958}">
      <dgm:prSet/>
      <dgm:spPr/>
      <dgm:t>
        <a:bodyPr/>
        <a:lstStyle/>
        <a:p>
          <a:endParaRPr lang="en-US"/>
        </a:p>
      </dgm:t>
    </dgm:pt>
    <dgm:pt modelId="{FA0F1C65-6DFC-4F51-A4B3-2C68B609AF57}">
      <dgm:prSet phldrT="[Text]" custT="1"/>
      <dgm:spPr/>
      <dgm:t>
        <a:bodyPr/>
        <a:lstStyle/>
        <a:p>
          <a:r>
            <a:rPr lang="en-US" sz="2400" dirty="0" smtClean="0"/>
            <a:t>Periodic practice sessions</a:t>
          </a:r>
          <a:endParaRPr lang="en-US" sz="2400" dirty="0"/>
        </a:p>
      </dgm:t>
    </dgm:pt>
    <dgm:pt modelId="{3BA891CC-F98D-4AD5-BEF3-92E1A4B05A0C}" type="parTrans" cxnId="{D2C854AC-613C-4012-AEB0-AE03F34B112F}">
      <dgm:prSet/>
      <dgm:spPr/>
      <dgm:t>
        <a:bodyPr/>
        <a:lstStyle/>
        <a:p>
          <a:endParaRPr lang="en-US"/>
        </a:p>
      </dgm:t>
    </dgm:pt>
    <dgm:pt modelId="{06A23E61-3412-4F44-A9B5-294B20A144D4}" type="sibTrans" cxnId="{D2C854AC-613C-4012-AEB0-AE03F34B112F}">
      <dgm:prSet/>
      <dgm:spPr/>
      <dgm:t>
        <a:bodyPr/>
        <a:lstStyle/>
        <a:p>
          <a:endParaRPr lang="en-US"/>
        </a:p>
      </dgm:t>
    </dgm:pt>
    <dgm:pt modelId="{3C42EF2A-6A6D-4BEB-B3EE-119B50992EC4}">
      <dgm:prSet phldrT="[Text]"/>
      <dgm:spPr/>
      <dgm:t>
        <a:bodyPr/>
        <a:lstStyle/>
        <a:p>
          <a:r>
            <a:rPr lang="en-US" dirty="0" smtClean="0"/>
            <a:t>Spelling words sent home in Reading Books and added to SUMDOG</a:t>
          </a:r>
          <a:endParaRPr lang="en-US" dirty="0"/>
        </a:p>
      </dgm:t>
    </dgm:pt>
    <dgm:pt modelId="{EBC519A6-E40E-45AD-98FB-980A57778F91}" type="parTrans" cxnId="{AF3DDCB7-FFE7-4259-A4EB-C3F1A6FEE210}">
      <dgm:prSet/>
      <dgm:spPr/>
      <dgm:t>
        <a:bodyPr/>
        <a:lstStyle/>
        <a:p>
          <a:endParaRPr lang="en-US"/>
        </a:p>
      </dgm:t>
    </dgm:pt>
    <dgm:pt modelId="{751B8C98-B85E-4083-97D7-33F7196EA2F9}" type="sibTrans" cxnId="{AF3DDCB7-FFE7-4259-A4EB-C3F1A6FEE210}">
      <dgm:prSet/>
      <dgm:spPr/>
      <dgm:t>
        <a:bodyPr/>
        <a:lstStyle/>
        <a:p>
          <a:endParaRPr lang="en-US"/>
        </a:p>
      </dgm:t>
    </dgm:pt>
    <dgm:pt modelId="{B12F8E26-E8E2-4ABA-9837-536AB636527F}">
      <dgm:prSet phldrT="[Text]"/>
      <dgm:spPr/>
      <dgm:t>
        <a:bodyPr/>
        <a:lstStyle/>
        <a:p>
          <a:r>
            <a:rPr lang="en-US" dirty="0" smtClean="0"/>
            <a:t>Dictation in the back of English books</a:t>
          </a:r>
          <a:endParaRPr lang="en-US" dirty="0"/>
        </a:p>
      </dgm:t>
    </dgm:pt>
    <dgm:pt modelId="{3C307023-1B90-41FC-8680-110D2FEB3460}" type="parTrans" cxnId="{4392468C-1847-44E8-B70F-CADDB25DC49D}">
      <dgm:prSet/>
      <dgm:spPr/>
      <dgm:t>
        <a:bodyPr/>
        <a:lstStyle/>
        <a:p>
          <a:endParaRPr lang="en-US"/>
        </a:p>
      </dgm:t>
    </dgm:pt>
    <dgm:pt modelId="{00C2421C-2EBD-419E-BEF6-92E361C173C3}" type="sibTrans" cxnId="{4392468C-1847-44E8-B70F-CADDB25DC49D}">
      <dgm:prSet/>
      <dgm:spPr/>
      <dgm:t>
        <a:bodyPr/>
        <a:lstStyle/>
        <a:p>
          <a:endParaRPr lang="en-US"/>
        </a:p>
      </dgm:t>
    </dgm:pt>
    <dgm:pt modelId="{D4249063-3231-413E-91AC-22D6CA390E02}">
      <dgm:prSet phldrT="[Text]" custT="1"/>
      <dgm:spPr/>
      <dgm:t>
        <a:bodyPr/>
        <a:lstStyle/>
        <a:p>
          <a:r>
            <a:rPr lang="en-US" sz="4800" dirty="0" smtClean="0"/>
            <a:t>KS2</a:t>
          </a:r>
          <a:endParaRPr lang="en-US" sz="4800" dirty="0"/>
        </a:p>
      </dgm:t>
    </dgm:pt>
    <dgm:pt modelId="{DFEF541E-378F-488E-AF25-0A6C8406B229}" type="parTrans" cxnId="{6F85B56C-7AFA-4D62-85C8-1E603B6478C9}">
      <dgm:prSet/>
      <dgm:spPr/>
      <dgm:t>
        <a:bodyPr/>
        <a:lstStyle/>
        <a:p>
          <a:endParaRPr lang="en-US"/>
        </a:p>
      </dgm:t>
    </dgm:pt>
    <dgm:pt modelId="{A317DCB4-3411-4C4A-9A26-85F228E60E30}" type="sibTrans" cxnId="{6F85B56C-7AFA-4D62-85C8-1E603B6478C9}">
      <dgm:prSet/>
      <dgm:spPr/>
      <dgm:t>
        <a:bodyPr/>
        <a:lstStyle/>
        <a:p>
          <a:endParaRPr lang="en-US"/>
        </a:p>
      </dgm:t>
    </dgm:pt>
    <dgm:pt modelId="{AE8D85AF-D240-432A-9CF1-97F366B5E20B}" type="pres">
      <dgm:prSet presAssocID="{00074693-FAB1-4247-9B94-8B3114EA7742}" presName="diagram" presStyleCnt="0">
        <dgm:presLayoutVars>
          <dgm:dir/>
          <dgm:resizeHandles val="exact"/>
        </dgm:presLayoutVars>
      </dgm:prSet>
      <dgm:spPr/>
      <dgm:t>
        <a:bodyPr/>
        <a:lstStyle/>
        <a:p>
          <a:endParaRPr lang="en-US"/>
        </a:p>
      </dgm:t>
    </dgm:pt>
    <dgm:pt modelId="{19E42AC6-F3E6-4CD9-9D86-DD2B6B3C7711}" type="pres">
      <dgm:prSet presAssocID="{0E77B94A-3350-4F75-BC2F-5ED00B178509}" presName="node" presStyleLbl="node1" presStyleIdx="0" presStyleCnt="5">
        <dgm:presLayoutVars>
          <dgm:bulletEnabled val="1"/>
        </dgm:presLayoutVars>
      </dgm:prSet>
      <dgm:spPr/>
      <dgm:t>
        <a:bodyPr/>
        <a:lstStyle/>
        <a:p>
          <a:endParaRPr lang="en-US"/>
        </a:p>
      </dgm:t>
    </dgm:pt>
    <dgm:pt modelId="{678B04B0-7F98-41F4-A2F6-2A60ADC28C36}" type="pres">
      <dgm:prSet presAssocID="{292CFF07-F748-452E-BFBB-3F7AB388052F}" presName="sibTrans" presStyleCnt="0"/>
      <dgm:spPr/>
    </dgm:pt>
    <dgm:pt modelId="{510BB263-D307-4C2D-8C38-AF0B8E566AC0}" type="pres">
      <dgm:prSet presAssocID="{FA0F1C65-6DFC-4F51-A4B3-2C68B609AF57}" presName="node" presStyleLbl="node1" presStyleIdx="1" presStyleCnt="5">
        <dgm:presLayoutVars>
          <dgm:bulletEnabled val="1"/>
        </dgm:presLayoutVars>
      </dgm:prSet>
      <dgm:spPr/>
      <dgm:t>
        <a:bodyPr/>
        <a:lstStyle/>
        <a:p>
          <a:endParaRPr lang="en-US"/>
        </a:p>
      </dgm:t>
    </dgm:pt>
    <dgm:pt modelId="{DC18D351-E108-483D-B785-4E8FBE431FCB}" type="pres">
      <dgm:prSet presAssocID="{06A23E61-3412-4F44-A9B5-294B20A144D4}" presName="sibTrans" presStyleCnt="0"/>
      <dgm:spPr/>
    </dgm:pt>
    <dgm:pt modelId="{77779EDA-76D8-4A41-94AB-3DC5353D6E78}" type="pres">
      <dgm:prSet presAssocID="{3C42EF2A-6A6D-4BEB-B3EE-119B50992EC4}" presName="node" presStyleLbl="node1" presStyleIdx="2" presStyleCnt="5">
        <dgm:presLayoutVars>
          <dgm:bulletEnabled val="1"/>
        </dgm:presLayoutVars>
      </dgm:prSet>
      <dgm:spPr/>
      <dgm:t>
        <a:bodyPr/>
        <a:lstStyle/>
        <a:p>
          <a:endParaRPr lang="en-US"/>
        </a:p>
      </dgm:t>
    </dgm:pt>
    <dgm:pt modelId="{20D16D08-EA44-4BBC-86CF-1F1CF9753BFE}" type="pres">
      <dgm:prSet presAssocID="{751B8C98-B85E-4083-97D7-33F7196EA2F9}" presName="sibTrans" presStyleCnt="0"/>
      <dgm:spPr/>
    </dgm:pt>
    <dgm:pt modelId="{47910320-526E-4DE3-BCDE-B0949AAEC741}" type="pres">
      <dgm:prSet presAssocID="{B12F8E26-E8E2-4ABA-9837-536AB636527F}" presName="node" presStyleLbl="node1" presStyleIdx="3" presStyleCnt="5">
        <dgm:presLayoutVars>
          <dgm:bulletEnabled val="1"/>
        </dgm:presLayoutVars>
      </dgm:prSet>
      <dgm:spPr/>
      <dgm:t>
        <a:bodyPr/>
        <a:lstStyle/>
        <a:p>
          <a:endParaRPr lang="en-US"/>
        </a:p>
      </dgm:t>
    </dgm:pt>
    <dgm:pt modelId="{35B5EF64-DDB3-421B-BB49-456D70C5435E}" type="pres">
      <dgm:prSet presAssocID="{00C2421C-2EBD-419E-BEF6-92E361C173C3}" presName="sibTrans" presStyleCnt="0"/>
      <dgm:spPr/>
    </dgm:pt>
    <dgm:pt modelId="{FFC49F3A-BAD6-4EE9-972F-371F9040E9B6}" type="pres">
      <dgm:prSet presAssocID="{D4249063-3231-413E-91AC-22D6CA390E02}" presName="node" presStyleLbl="node1" presStyleIdx="4" presStyleCnt="5">
        <dgm:presLayoutVars>
          <dgm:bulletEnabled val="1"/>
        </dgm:presLayoutVars>
      </dgm:prSet>
      <dgm:spPr/>
      <dgm:t>
        <a:bodyPr/>
        <a:lstStyle/>
        <a:p>
          <a:endParaRPr lang="en-US"/>
        </a:p>
      </dgm:t>
    </dgm:pt>
  </dgm:ptLst>
  <dgm:cxnLst>
    <dgm:cxn modelId="{270670D8-D0A2-4AA4-954A-2D3DEF416CB7}" type="presOf" srcId="{D4249063-3231-413E-91AC-22D6CA390E02}" destId="{FFC49F3A-BAD6-4EE9-972F-371F9040E9B6}" srcOrd="0" destOrd="0" presId="urn:microsoft.com/office/officeart/2005/8/layout/default"/>
    <dgm:cxn modelId="{4392468C-1847-44E8-B70F-CADDB25DC49D}" srcId="{00074693-FAB1-4247-9B94-8B3114EA7742}" destId="{B12F8E26-E8E2-4ABA-9837-536AB636527F}" srcOrd="3" destOrd="0" parTransId="{3C307023-1B90-41FC-8680-110D2FEB3460}" sibTransId="{00C2421C-2EBD-419E-BEF6-92E361C173C3}"/>
    <dgm:cxn modelId="{AF3DDCB7-FFE7-4259-A4EB-C3F1A6FEE210}" srcId="{00074693-FAB1-4247-9B94-8B3114EA7742}" destId="{3C42EF2A-6A6D-4BEB-B3EE-119B50992EC4}" srcOrd="2" destOrd="0" parTransId="{EBC519A6-E40E-45AD-98FB-980A57778F91}" sibTransId="{751B8C98-B85E-4083-97D7-33F7196EA2F9}"/>
    <dgm:cxn modelId="{0EA80BA1-A808-4C8D-A1EE-E055C447B51A}" type="presOf" srcId="{0E77B94A-3350-4F75-BC2F-5ED00B178509}" destId="{19E42AC6-F3E6-4CD9-9D86-DD2B6B3C7711}" srcOrd="0" destOrd="0" presId="urn:microsoft.com/office/officeart/2005/8/layout/default"/>
    <dgm:cxn modelId="{3BFA17DA-92CA-4121-AD77-8C750EB090F8}" type="presOf" srcId="{00074693-FAB1-4247-9B94-8B3114EA7742}" destId="{AE8D85AF-D240-432A-9CF1-97F366B5E20B}" srcOrd="0" destOrd="0" presId="urn:microsoft.com/office/officeart/2005/8/layout/default"/>
    <dgm:cxn modelId="{65A62B1C-B1CE-4C9F-9AE0-E35FC7E4D43A}" type="presOf" srcId="{FA0F1C65-6DFC-4F51-A4B3-2C68B609AF57}" destId="{510BB263-D307-4C2D-8C38-AF0B8E566AC0}" srcOrd="0" destOrd="0" presId="urn:microsoft.com/office/officeart/2005/8/layout/default"/>
    <dgm:cxn modelId="{ACF0E822-4FD2-47FC-B678-CC8CCA9B9C8F}" type="presOf" srcId="{B12F8E26-E8E2-4ABA-9837-536AB636527F}" destId="{47910320-526E-4DE3-BCDE-B0949AAEC741}" srcOrd="0" destOrd="0" presId="urn:microsoft.com/office/officeart/2005/8/layout/default"/>
    <dgm:cxn modelId="{C5FE84F8-6658-4C16-85CE-CF6346CD9958}" srcId="{00074693-FAB1-4247-9B94-8B3114EA7742}" destId="{0E77B94A-3350-4F75-BC2F-5ED00B178509}" srcOrd="0" destOrd="0" parTransId="{A820B988-9846-4BED-92EC-36AB52F803AD}" sibTransId="{292CFF07-F748-452E-BFBB-3F7AB388052F}"/>
    <dgm:cxn modelId="{D2C854AC-613C-4012-AEB0-AE03F34B112F}" srcId="{00074693-FAB1-4247-9B94-8B3114EA7742}" destId="{FA0F1C65-6DFC-4F51-A4B3-2C68B609AF57}" srcOrd="1" destOrd="0" parTransId="{3BA891CC-F98D-4AD5-BEF3-92E1A4B05A0C}" sibTransId="{06A23E61-3412-4F44-A9B5-294B20A144D4}"/>
    <dgm:cxn modelId="{6F85B56C-7AFA-4D62-85C8-1E603B6478C9}" srcId="{00074693-FAB1-4247-9B94-8B3114EA7742}" destId="{D4249063-3231-413E-91AC-22D6CA390E02}" srcOrd="4" destOrd="0" parTransId="{DFEF541E-378F-488E-AF25-0A6C8406B229}" sibTransId="{A317DCB4-3411-4C4A-9A26-85F228E60E30}"/>
    <dgm:cxn modelId="{08922C22-02E9-4900-9960-72C43E394241}" type="presOf" srcId="{3C42EF2A-6A6D-4BEB-B3EE-119B50992EC4}" destId="{77779EDA-76D8-4A41-94AB-3DC5353D6E78}" srcOrd="0" destOrd="0" presId="urn:microsoft.com/office/officeart/2005/8/layout/default"/>
    <dgm:cxn modelId="{85677898-B42A-4F4D-86E8-5A5EE0EC070D}" type="presParOf" srcId="{AE8D85AF-D240-432A-9CF1-97F366B5E20B}" destId="{19E42AC6-F3E6-4CD9-9D86-DD2B6B3C7711}" srcOrd="0" destOrd="0" presId="urn:microsoft.com/office/officeart/2005/8/layout/default"/>
    <dgm:cxn modelId="{2A17D76E-476D-46E3-BADA-FE0276822015}" type="presParOf" srcId="{AE8D85AF-D240-432A-9CF1-97F366B5E20B}" destId="{678B04B0-7F98-41F4-A2F6-2A60ADC28C36}" srcOrd="1" destOrd="0" presId="urn:microsoft.com/office/officeart/2005/8/layout/default"/>
    <dgm:cxn modelId="{F55B4062-A5B9-426A-929F-D3B1D47273CB}" type="presParOf" srcId="{AE8D85AF-D240-432A-9CF1-97F366B5E20B}" destId="{510BB263-D307-4C2D-8C38-AF0B8E566AC0}" srcOrd="2" destOrd="0" presId="urn:microsoft.com/office/officeart/2005/8/layout/default"/>
    <dgm:cxn modelId="{FFA29C6D-5183-4ECC-BA9D-AFCE6553F7AD}" type="presParOf" srcId="{AE8D85AF-D240-432A-9CF1-97F366B5E20B}" destId="{DC18D351-E108-483D-B785-4E8FBE431FCB}" srcOrd="3" destOrd="0" presId="urn:microsoft.com/office/officeart/2005/8/layout/default"/>
    <dgm:cxn modelId="{FA24968A-DF51-4F4C-B41D-7135CE5F0663}" type="presParOf" srcId="{AE8D85AF-D240-432A-9CF1-97F366B5E20B}" destId="{77779EDA-76D8-4A41-94AB-3DC5353D6E78}" srcOrd="4" destOrd="0" presId="urn:microsoft.com/office/officeart/2005/8/layout/default"/>
    <dgm:cxn modelId="{26FF0E05-8705-472E-8B83-0C651CDBDDAD}" type="presParOf" srcId="{AE8D85AF-D240-432A-9CF1-97F366B5E20B}" destId="{20D16D08-EA44-4BBC-86CF-1F1CF9753BFE}" srcOrd="5" destOrd="0" presId="urn:microsoft.com/office/officeart/2005/8/layout/default"/>
    <dgm:cxn modelId="{2D705A3B-CD20-4DD9-BAD6-7B9584E03359}" type="presParOf" srcId="{AE8D85AF-D240-432A-9CF1-97F366B5E20B}" destId="{47910320-526E-4DE3-BCDE-B0949AAEC741}" srcOrd="6" destOrd="0" presId="urn:microsoft.com/office/officeart/2005/8/layout/default"/>
    <dgm:cxn modelId="{29026A98-6406-453C-92FC-68F6DD80A6F2}" type="presParOf" srcId="{AE8D85AF-D240-432A-9CF1-97F366B5E20B}" destId="{35B5EF64-DDB3-421B-BB49-456D70C5435E}" srcOrd="7" destOrd="0" presId="urn:microsoft.com/office/officeart/2005/8/layout/default"/>
    <dgm:cxn modelId="{40B0CC3C-7D42-488F-9931-EE2CC36BEC05}" type="presParOf" srcId="{AE8D85AF-D240-432A-9CF1-97F366B5E20B}" destId="{FFC49F3A-BAD6-4EE9-972F-371F9040E9B6}" srcOrd="8"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313647-C241-4ED3-B871-4B435F246DE2}">
      <dsp:nvSpPr>
        <dsp:cNvPr id="0" name=""/>
        <dsp:cNvSpPr/>
      </dsp:nvSpPr>
      <dsp:spPr>
        <a:xfrm>
          <a:off x="0" y="448718"/>
          <a:ext cx="10058399" cy="7560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F67105D-49EA-4111-A92C-DB4D43E2B24C}">
      <dsp:nvSpPr>
        <dsp:cNvPr id="0" name=""/>
        <dsp:cNvSpPr/>
      </dsp:nvSpPr>
      <dsp:spPr>
        <a:xfrm>
          <a:off x="502920" y="5918"/>
          <a:ext cx="7040880" cy="8856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129" tIns="0" rIns="266129" bIns="0" numCol="1" spcCol="1270" anchor="ctr" anchorCtr="0">
          <a:noAutofit/>
        </a:bodyPr>
        <a:lstStyle/>
        <a:p>
          <a:pPr lvl="0" algn="l" defTabSz="1333500">
            <a:lnSpc>
              <a:spcPct val="90000"/>
            </a:lnSpc>
            <a:spcBef>
              <a:spcPct val="0"/>
            </a:spcBef>
            <a:spcAft>
              <a:spcPct val="35000"/>
            </a:spcAft>
          </a:pPr>
          <a:r>
            <a:rPr lang="en-US" sz="3000" kern="1200" dirty="0" smtClean="0"/>
            <a:t>Phonics</a:t>
          </a:r>
          <a:endParaRPr lang="en-US" sz="3000" kern="1200" dirty="0"/>
        </a:p>
      </dsp:txBody>
      <dsp:txXfrm>
        <a:off x="546151" y="49149"/>
        <a:ext cx="6954418" cy="799138"/>
      </dsp:txXfrm>
    </dsp:sp>
    <dsp:sp modelId="{87A1312A-82E1-4BBA-8200-F29BC1B15BEA}">
      <dsp:nvSpPr>
        <dsp:cNvPr id="0" name=""/>
        <dsp:cNvSpPr/>
      </dsp:nvSpPr>
      <dsp:spPr>
        <a:xfrm>
          <a:off x="0" y="1809518"/>
          <a:ext cx="10058399" cy="756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E747C4D-6B06-4634-BEBE-9362C5DEE5AE}">
      <dsp:nvSpPr>
        <dsp:cNvPr id="0" name=""/>
        <dsp:cNvSpPr/>
      </dsp:nvSpPr>
      <dsp:spPr>
        <a:xfrm>
          <a:off x="502920" y="1366718"/>
          <a:ext cx="7040880" cy="8856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129" tIns="0" rIns="266129" bIns="0" numCol="1" spcCol="1270" anchor="ctr" anchorCtr="0">
          <a:noAutofit/>
        </a:bodyPr>
        <a:lstStyle/>
        <a:p>
          <a:pPr lvl="0" algn="l" defTabSz="1333500">
            <a:lnSpc>
              <a:spcPct val="90000"/>
            </a:lnSpc>
            <a:spcBef>
              <a:spcPct val="0"/>
            </a:spcBef>
            <a:spcAft>
              <a:spcPct val="35000"/>
            </a:spcAft>
          </a:pPr>
          <a:r>
            <a:rPr lang="en-US" sz="3000" kern="1200" dirty="0" smtClean="0"/>
            <a:t>Reading</a:t>
          </a:r>
          <a:endParaRPr lang="en-US" sz="3000" kern="1200" dirty="0"/>
        </a:p>
      </dsp:txBody>
      <dsp:txXfrm>
        <a:off x="546151" y="1409949"/>
        <a:ext cx="6954418" cy="799138"/>
      </dsp:txXfrm>
    </dsp:sp>
    <dsp:sp modelId="{B9B37DA8-1932-4287-9384-CB20D4E2F463}">
      <dsp:nvSpPr>
        <dsp:cNvPr id="0" name=""/>
        <dsp:cNvSpPr/>
      </dsp:nvSpPr>
      <dsp:spPr>
        <a:xfrm>
          <a:off x="0" y="3170318"/>
          <a:ext cx="10058399" cy="756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212874C-1131-4776-8523-487B98BE41A5}">
      <dsp:nvSpPr>
        <dsp:cNvPr id="0" name=""/>
        <dsp:cNvSpPr/>
      </dsp:nvSpPr>
      <dsp:spPr>
        <a:xfrm>
          <a:off x="502920" y="2727518"/>
          <a:ext cx="7040880" cy="8856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6129" tIns="0" rIns="266129" bIns="0" numCol="1" spcCol="1270" anchor="ctr" anchorCtr="0">
          <a:noAutofit/>
        </a:bodyPr>
        <a:lstStyle/>
        <a:p>
          <a:pPr lvl="0" algn="l" defTabSz="1333500">
            <a:lnSpc>
              <a:spcPct val="90000"/>
            </a:lnSpc>
            <a:spcBef>
              <a:spcPct val="0"/>
            </a:spcBef>
            <a:spcAft>
              <a:spcPct val="35000"/>
            </a:spcAft>
          </a:pPr>
          <a:r>
            <a:rPr lang="en-US" sz="3000" kern="1200" dirty="0" smtClean="0"/>
            <a:t>Spellings </a:t>
          </a:r>
          <a:endParaRPr lang="en-US" sz="3000" kern="1200" dirty="0"/>
        </a:p>
      </dsp:txBody>
      <dsp:txXfrm>
        <a:off x="546151" y="2770749"/>
        <a:ext cx="6954418" cy="7991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DBB97F-5D13-4C79-8E48-753AF2998949}">
      <dsp:nvSpPr>
        <dsp:cNvPr id="0" name=""/>
        <dsp:cNvSpPr/>
      </dsp:nvSpPr>
      <dsp:spPr>
        <a:xfrm rot="5400000">
          <a:off x="4587176" y="103944"/>
          <a:ext cx="1593453" cy="1386304"/>
        </a:xfrm>
        <a:prstGeom prst="hexagon">
          <a:avLst>
            <a:gd name="adj" fmla="val 25000"/>
            <a:gd name="vf" fmla="val 11547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Guided Reading</a:t>
          </a:r>
          <a:endParaRPr lang="en-US" sz="1400" kern="1200" dirty="0"/>
        </a:p>
      </dsp:txBody>
      <dsp:txXfrm rot="-5400000">
        <a:off x="4906782" y="248683"/>
        <a:ext cx="954240" cy="1096827"/>
      </dsp:txXfrm>
    </dsp:sp>
    <dsp:sp modelId="{7677A88D-785D-44D5-8AF0-795A6315124D}">
      <dsp:nvSpPr>
        <dsp:cNvPr id="0" name=""/>
        <dsp:cNvSpPr/>
      </dsp:nvSpPr>
      <dsp:spPr>
        <a:xfrm>
          <a:off x="6119121" y="319060"/>
          <a:ext cx="1778293" cy="956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endParaRPr lang="en-US" sz="3600" kern="1200" dirty="0"/>
        </a:p>
      </dsp:txBody>
      <dsp:txXfrm>
        <a:off x="6119121" y="319060"/>
        <a:ext cx="1778293" cy="956071"/>
      </dsp:txXfrm>
    </dsp:sp>
    <dsp:sp modelId="{3A69BBED-6894-4F70-B873-7F1BE83CA141}">
      <dsp:nvSpPr>
        <dsp:cNvPr id="0" name=""/>
        <dsp:cNvSpPr/>
      </dsp:nvSpPr>
      <dsp:spPr>
        <a:xfrm rot="5400000">
          <a:off x="3089967" y="103944"/>
          <a:ext cx="1593453" cy="1386304"/>
        </a:xfrm>
        <a:prstGeom prst="hexagon">
          <a:avLst>
            <a:gd name="adj" fmla="val 25000"/>
            <a:gd name="vf" fmla="val 115470"/>
          </a:avLst>
        </a:prstGeom>
        <a:solidFill>
          <a:schemeClr val="accent4">
            <a:hueOff val="244215"/>
            <a:satOff val="-9305"/>
            <a:lumOff val="462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r>
            <a:rPr lang="en-US" sz="2000" kern="1200" dirty="0" smtClean="0"/>
            <a:t>Phonics</a:t>
          </a:r>
          <a:endParaRPr lang="en-US" sz="2000" kern="1200" dirty="0"/>
        </a:p>
      </dsp:txBody>
      <dsp:txXfrm rot="-5400000">
        <a:off x="3409573" y="248683"/>
        <a:ext cx="954240" cy="1096827"/>
      </dsp:txXfrm>
    </dsp:sp>
    <dsp:sp modelId="{32EB2557-F6A8-41F6-B939-40ADDA2EAF14}">
      <dsp:nvSpPr>
        <dsp:cNvPr id="0" name=""/>
        <dsp:cNvSpPr/>
      </dsp:nvSpPr>
      <dsp:spPr>
        <a:xfrm rot="5400000">
          <a:off x="3835703" y="1456467"/>
          <a:ext cx="1593453" cy="1386304"/>
        </a:xfrm>
        <a:prstGeom prst="hexagon">
          <a:avLst>
            <a:gd name="adj" fmla="val 25000"/>
            <a:gd name="vf" fmla="val 115470"/>
          </a:avLst>
        </a:prstGeom>
        <a:solidFill>
          <a:schemeClr val="accent4">
            <a:hueOff val="488431"/>
            <a:satOff val="-18609"/>
            <a:lumOff val="925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t>Spelling</a:t>
          </a:r>
          <a:endParaRPr lang="en-US" sz="1600" kern="1200" dirty="0"/>
        </a:p>
      </dsp:txBody>
      <dsp:txXfrm rot="-5400000">
        <a:off x="4155309" y="1601206"/>
        <a:ext cx="954240" cy="1096827"/>
      </dsp:txXfrm>
    </dsp:sp>
    <dsp:sp modelId="{EA7D30A2-E3EA-40F0-AA2C-0F08F7F26B06}">
      <dsp:nvSpPr>
        <dsp:cNvPr id="0" name=""/>
        <dsp:cNvSpPr/>
      </dsp:nvSpPr>
      <dsp:spPr>
        <a:xfrm>
          <a:off x="2160984" y="1671583"/>
          <a:ext cx="1720929" cy="956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r" defTabSz="1600200">
            <a:lnSpc>
              <a:spcPct val="90000"/>
            </a:lnSpc>
            <a:spcBef>
              <a:spcPct val="0"/>
            </a:spcBef>
            <a:spcAft>
              <a:spcPct val="35000"/>
            </a:spcAft>
          </a:pPr>
          <a:endParaRPr lang="en-US" sz="3600" kern="1200" dirty="0"/>
        </a:p>
      </dsp:txBody>
      <dsp:txXfrm>
        <a:off x="2160984" y="1671583"/>
        <a:ext cx="1720929" cy="956071"/>
      </dsp:txXfrm>
    </dsp:sp>
    <dsp:sp modelId="{D561D6C5-B51B-4CDA-A6F1-83DDB408BC16}">
      <dsp:nvSpPr>
        <dsp:cNvPr id="0" name=""/>
        <dsp:cNvSpPr/>
      </dsp:nvSpPr>
      <dsp:spPr>
        <a:xfrm rot="5400000">
          <a:off x="5332912" y="1456467"/>
          <a:ext cx="1593453" cy="1386304"/>
        </a:xfrm>
        <a:prstGeom prst="hexagon">
          <a:avLst>
            <a:gd name="adj" fmla="val 25000"/>
            <a:gd name="vf" fmla="val 115470"/>
          </a:avLst>
        </a:prstGeom>
        <a:solidFill>
          <a:schemeClr val="accent4">
            <a:hueOff val="732646"/>
            <a:satOff val="-27914"/>
            <a:lumOff val="1388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r>
            <a:rPr lang="en-US" sz="1900" kern="1200" dirty="0" smtClean="0"/>
            <a:t>Guided Fluency and Comp</a:t>
          </a:r>
          <a:endParaRPr lang="en-US" sz="1900" kern="1200" dirty="0"/>
        </a:p>
      </dsp:txBody>
      <dsp:txXfrm rot="-5400000">
        <a:off x="5652518" y="1601206"/>
        <a:ext cx="954240" cy="1096827"/>
      </dsp:txXfrm>
    </dsp:sp>
    <dsp:sp modelId="{728027BD-B001-4800-9561-383CFD4BE405}">
      <dsp:nvSpPr>
        <dsp:cNvPr id="0" name=""/>
        <dsp:cNvSpPr/>
      </dsp:nvSpPr>
      <dsp:spPr>
        <a:xfrm rot="5400000">
          <a:off x="4637180" y="2624576"/>
          <a:ext cx="1593453" cy="1728998"/>
        </a:xfrm>
        <a:prstGeom prst="hexagon">
          <a:avLst>
            <a:gd name="adj" fmla="val 25000"/>
            <a:gd name="vf" fmla="val 115470"/>
          </a:avLst>
        </a:prstGeom>
        <a:solidFill>
          <a:schemeClr val="accent4">
            <a:hueOff val="976862"/>
            <a:satOff val="-37218"/>
            <a:lumOff val="1850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t>Indep</a:t>
          </a:r>
          <a:endParaRPr lang="en-US" sz="2400" kern="1200" dirty="0" smtClean="0"/>
        </a:p>
        <a:p>
          <a:pPr lvl="0" algn="ctr" defTabSz="1066800">
            <a:lnSpc>
              <a:spcPct val="90000"/>
            </a:lnSpc>
            <a:spcBef>
              <a:spcPct val="0"/>
            </a:spcBef>
            <a:spcAft>
              <a:spcPct val="35000"/>
            </a:spcAft>
          </a:pPr>
          <a:r>
            <a:rPr lang="en-US" sz="2400" kern="1200" dirty="0" smtClean="0"/>
            <a:t>comp</a:t>
          </a:r>
          <a:endParaRPr lang="en-US" sz="2400" kern="1200" dirty="0"/>
        </a:p>
      </dsp:txBody>
      <dsp:txXfrm rot="-5400000">
        <a:off x="4857574" y="2957925"/>
        <a:ext cx="1152666" cy="1062302"/>
      </dsp:txXfrm>
    </dsp:sp>
    <dsp:sp modelId="{1DA48D1A-9D71-4D4C-93A8-5A43ECBEAD56}">
      <dsp:nvSpPr>
        <dsp:cNvPr id="0" name=""/>
        <dsp:cNvSpPr/>
      </dsp:nvSpPr>
      <dsp:spPr>
        <a:xfrm>
          <a:off x="6451627" y="3051813"/>
          <a:ext cx="1778293" cy="9560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endParaRPr lang="en-US" sz="3600" kern="1200" dirty="0"/>
        </a:p>
      </dsp:txBody>
      <dsp:txXfrm>
        <a:off x="6451627" y="3051813"/>
        <a:ext cx="1778293" cy="956071"/>
      </dsp:txXfrm>
    </dsp:sp>
    <dsp:sp modelId="{5A61287F-DF84-44DA-8B00-34A89972EF8A}">
      <dsp:nvSpPr>
        <dsp:cNvPr id="0" name=""/>
        <dsp:cNvSpPr/>
      </dsp:nvSpPr>
      <dsp:spPr>
        <a:xfrm rot="5400000">
          <a:off x="2969899" y="2799748"/>
          <a:ext cx="1593453" cy="1386304"/>
        </a:xfrm>
        <a:prstGeom prst="hexagon">
          <a:avLst>
            <a:gd name="adj" fmla="val 25000"/>
            <a:gd name="vf" fmla="val 115470"/>
          </a:avLst>
        </a:prstGeom>
        <a:solidFill>
          <a:schemeClr val="accent4">
            <a:hueOff val="1221077"/>
            <a:satOff val="-46523"/>
            <a:lumOff val="2313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r>
            <a:rPr lang="en-US" sz="1900" kern="1200" dirty="0" smtClean="0"/>
            <a:t>Shared reading - Library</a:t>
          </a:r>
          <a:endParaRPr lang="en-US" sz="1900" kern="1200" dirty="0"/>
        </a:p>
      </dsp:txBody>
      <dsp:txXfrm rot="-5400000">
        <a:off x="3289505" y="2944487"/>
        <a:ext cx="954240" cy="109682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3550AE-C268-4A54-94BA-F61FF97765B4}">
      <dsp:nvSpPr>
        <dsp:cNvPr id="0" name=""/>
        <dsp:cNvSpPr/>
      </dsp:nvSpPr>
      <dsp:spPr>
        <a:xfrm>
          <a:off x="6798" y="281496"/>
          <a:ext cx="2936251" cy="2191849"/>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4">
              <a:shade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72390" rIns="24130" bIns="24130" numCol="1" spcCol="1270" anchor="t" anchorCtr="0">
          <a:noAutofit/>
        </a:bodyPr>
        <a:lstStyle/>
        <a:p>
          <a:pPr marL="171450" lvl="1" indent="-171450" algn="l" defTabSz="844550">
            <a:lnSpc>
              <a:spcPct val="90000"/>
            </a:lnSpc>
            <a:spcBef>
              <a:spcPct val="0"/>
            </a:spcBef>
            <a:spcAft>
              <a:spcPct val="15000"/>
            </a:spcAft>
            <a:buChar char="••"/>
          </a:pPr>
          <a:r>
            <a:rPr lang="en-US" sz="1900" kern="1200" dirty="0" smtClean="0"/>
            <a:t>Graphemes</a:t>
          </a:r>
          <a:endParaRPr lang="en-US" sz="1900" kern="1200" dirty="0"/>
        </a:p>
        <a:p>
          <a:pPr marL="171450" lvl="1" indent="-171450" algn="l" defTabSz="844550">
            <a:lnSpc>
              <a:spcPct val="90000"/>
            </a:lnSpc>
            <a:spcBef>
              <a:spcPct val="0"/>
            </a:spcBef>
            <a:spcAft>
              <a:spcPct val="15000"/>
            </a:spcAft>
            <a:buChar char="••"/>
          </a:pPr>
          <a:r>
            <a:rPr lang="en-US" sz="1900" kern="1200" dirty="0" smtClean="0"/>
            <a:t>Vocabulary</a:t>
          </a:r>
          <a:endParaRPr lang="en-US" sz="1900" kern="1200" dirty="0"/>
        </a:p>
        <a:p>
          <a:pPr marL="171450" lvl="1" indent="-171450" algn="l" defTabSz="844550">
            <a:lnSpc>
              <a:spcPct val="90000"/>
            </a:lnSpc>
            <a:spcBef>
              <a:spcPct val="0"/>
            </a:spcBef>
            <a:spcAft>
              <a:spcPct val="15000"/>
            </a:spcAft>
            <a:buChar char="••"/>
          </a:pPr>
          <a:r>
            <a:rPr lang="en-US" sz="1900" kern="1200" dirty="0" smtClean="0"/>
            <a:t>Tricky words</a:t>
          </a:r>
          <a:endParaRPr lang="en-US" sz="1900" kern="1200" dirty="0"/>
        </a:p>
        <a:p>
          <a:pPr marL="171450" lvl="1" indent="-171450" algn="l" defTabSz="844550">
            <a:lnSpc>
              <a:spcPct val="90000"/>
            </a:lnSpc>
            <a:spcBef>
              <a:spcPct val="0"/>
            </a:spcBef>
            <a:spcAft>
              <a:spcPct val="15000"/>
            </a:spcAft>
            <a:buChar char="••"/>
          </a:pPr>
          <a:r>
            <a:rPr lang="en-US" sz="1900" kern="1200" dirty="0" smtClean="0"/>
            <a:t>Definitions of words</a:t>
          </a:r>
          <a:endParaRPr lang="en-US" sz="1900" kern="1200" dirty="0"/>
        </a:p>
        <a:p>
          <a:pPr marL="171450" lvl="1" indent="-171450" algn="l" defTabSz="844550">
            <a:lnSpc>
              <a:spcPct val="90000"/>
            </a:lnSpc>
            <a:spcBef>
              <a:spcPct val="0"/>
            </a:spcBef>
            <a:spcAft>
              <a:spcPct val="15000"/>
            </a:spcAft>
            <a:buChar char="••"/>
          </a:pPr>
          <a:r>
            <a:rPr lang="en-US" sz="1900" kern="1200" dirty="0" smtClean="0"/>
            <a:t>Practice automatic reading</a:t>
          </a:r>
          <a:endParaRPr lang="en-US" sz="1900" kern="1200" dirty="0"/>
        </a:p>
      </dsp:txBody>
      <dsp:txXfrm>
        <a:off x="58156" y="332854"/>
        <a:ext cx="2833535" cy="2140491"/>
      </dsp:txXfrm>
    </dsp:sp>
    <dsp:sp modelId="{DECDF176-114D-4D0B-8774-A729E1C97B57}">
      <dsp:nvSpPr>
        <dsp:cNvPr id="0" name=""/>
        <dsp:cNvSpPr/>
      </dsp:nvSpPr>
      <dsp:spPr>
        <a:xfrm>
          <a:off x="6798" y="2473345"/>
          <a:ext cx="2936251" cy="942495"/>
        </a:xfrm>
        <a:prstGeom prst="rect">
          <a:avLst/>
        </a:prstGeom>
        <a:solidFill>
          <a:schemeClr val="accent4">
            <a:shade val="50000"/>
            <a:hueOff val="0"/>
            <a:satOff val="0"/>
            <a:lumOff val="0"/>
            <a:alphaOff val="0"/>
          </a:schemeClr>
        </a:solidFill>
        <a:ln w="12700" cap="flat" cmpd="sng" algn="ctr">
          <a:solidFill>
            <a:schemeClr val="accent4">
              <a:shade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0" rIns="24130" bIns="0" numCol="1" spcCol="1270" anchor="ctr" anchorCtr="0">
          <a:noAutofit/>
        </a:bodyPr>
        <a:lstStyle/>
        <a:p>
          <a:pPr lvl="0" algn="l" defTabSz="844550">
            <a:lnSpc>
              <a:spcPct val="90000"/>
            </a:lnSpc>
            <a:spcBef>
              <a:spcPct val="0"/>
            </a:spcBef>
            <a:spcAft>
              <a:spcPct val="35000"/>
            </a:spcAft>
          </a:pPr>
          <a:r>
            <a:rPr lang="en-US" sz="1900" kern="1200" dirty="0" smtClean="0"/>
            <a:t>Decoding</a:t>
          </a:r>
          <a:endParaRPr lang="en-US" sz="1900" kern="1200" dirty="0"/>
        </a:p>
      </dsp:txBody>
      <dsp:txXfrm>
        <a:off x="6798" y="2473345"/>
        <a:ext cx="2067782" cy="942495"/>
      </dsp:txXfrm>
    </dsp:sp>
    <dsp:sp modelId="{18865A61-A6D6-48BC-831D-43D9FF910E8C}">
      <dsp:nvSpPr>
        <dsp:cNvPr id="0" name=""/>
        <dsp:cNvSpPr/>
      </dsp:nvSpPr>
      <dsp:spPr>
        <a:xfrm>
          <a:off x="2157642" y="2623052"/>
          <a:ext cx="1027687" cy="1027687"/>
        </a:xfrm>
        <a:prstGeom prst="ellipse">
          <a:avLst/>
        </a:prstGeom>
        <a:blipFill rotWithShape="1">
          <a:blip xmlns:r="http://schemas.openxmlformats.org/officeDocument/2006/relationships" r:embed="rId1"/>
          <a:stretch>
            <a:fillRect/>
          </a:stretch>
        </a:blipFill>
        <a:ln w="12700" cap="flat" cmpd="sng" algn="ctr">
          <a:solidFill>
            <a:schemeClr val="accent4">
              <a:alpha val="90000"/>
              <a:tint val="55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54D6ED9-0CF1-4ED4-A4CE-7586C57AAD1C}">
      <dsp:nvSpPr>
        <dsp:cNvPr id="0" name=""/>
        <dsp:cNvSpPr/>
      </dsp:nvSpPr>
      <dsp:spPr>
        <a:xfrm>
          <a:off x="3439933" y="281496"/>
          <a:ext cx="2936251" cy="2191849"/>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4">
              <a:shade val="50000"/>
              <a:hueOff val="-390564"/>
              <a:satOff val="-50982"/>
              <a:lumOff val="3596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72390" rIns="24130" bIns="24130" numCol="1" spcCol="1270" anchor="t" anchorCtr="0">
          <a:noAutofit/>
        </a:bodyPr>
        <a:lstStyle/>
        <a:p>
          <a:pPr marL="171450" lvl="1" indent="-171450" algn="l" defTabSz="844550">
            <a:lnSpc>
              <a:spcPct val="90000"/>
            </a:lnSpc>
            <a:spcBef>
              <a:spcPct val="0"/>
            </a:spcBef>
            <a:spcAft>
              <a:spcPct val="15000"/>
            </a:spcAft>
            <a:buChar char="••"/>
          </a:pPr>
          <a:r>
            <a:rPr lang="en-US" sz="1900" kern="1200" dirty="0" smtClean="0"/>
            <a:t>Reading with meaning</a:t>
          </a:r>
          <a:endParaRPr lang="en-US" sz="1900" kern="1200" dirty="0"/>
        </a:p>
        <a:p>
          <a:pPr marL="171450" lvl="1" indent="-171450" algn="l" defTabSz="844550">
            <a:lnSpc>
              <a:spcPct val="90000"/>
            </a:lnSpc>
            <a:spcBef>
              <a:spcPct val="0"/>
            </a:spcBef>
            <a:spcAft>
              <a:spcPct val="15000"/>
            </a:spcAft>
            <a:buChar char="••"/>
          </a:pPr>
          <a:r>
            <a:rPr lang="en-US" sz="1900" kern="1200" dirty="0" smtClean="0"/>
            <a:t>Stress and intonation</a:t>
          </a:r>
          <a:endParaRPr lang="en-US" sz="1900" kern="1200" dirty="0"/>
        </a:p>
        <a:p>
          <a:pPr marL="171450" lvl="1" indent="-171450" algn="l" defTabSz="844550">
            <a:lnSpc>
              <a:spcPct val="90000"/>
            </a:lnSpc>
            <a:spcBef>
              <a:spcPct val="0"/>
            </a:spcBef>
            <a:spcAft>
              <a:spcPct val="15000"/>
            </a:spcAft>
            <a:buChar char="••"/>
          </a:pPr>
          <a:r>
            <a:rPr lang="en-US" sz="1900" kern="1200" dirty="0" smtClean="0"/>
            <a:t>Correct pausing for punctuation </a:t>
          </a:r>
          <a:endParaRPr lang="en-US" sz="1900" kern="1200" dirty="0"/>
        </a:p>
        <a:p>
          <a:pPr marL="171450" lvl="1" indent="-171450" algn="l" defTabSz="844550">
            <a:lnSpc>
              <a:spcPct val="90000"/>
            </a:lnSpc>
            <a:spcBef>
              <a:spcPct val="0"/>
            </a:spcBef>
            <a:spcAft>
              <a:spcPct val="15000"/>
            </a:spcAft>
            <a:buChar char="••"/>
          </a:pPr>
          <a:r>
            <a:rPr lang="en-US" sz="1900" kern="1200" dirty="0" smtClean="0"/>
            <a:t>Develop fluency</a:t>
          </a:r>
          <a:endParaRPr lang="en-US" sz="1900" kern="1200" dirty="0"/>
        </a:p>
        <a:p>
          <a:pPr marL="171450" lvl="1" indent="-171450" algn="l" defTabSz="844550">
            <a:lnSpc>
              <a:spcPct val="90000"/>
            </a:lnSpc>
            <a:spcBef>
              <a:spcPct val="0"/>
            </a:spcBef>
            <a:spcAft>
              <a:spcPct val="15000"/>
            </a:spcAft>
            <a:buChar char="••"/>
          </a:pPr>
          <a:r>
            <a:rPr lang="en-US" sz="1900" kern="1200" dirty="0" smtClean="0"/>
            <a:t>‘Tapping in’ </a:t>
          </a:r>
          <a:endParaRPr lang="en-US" sz="1900" kern="1200" dirty="0"/>
        </a:p>
      </dsp:txBody>
      <dsp:txXfrm>
        <a:off x="3491291" y="332854"/>
        <a:ext cx="2833535" cy="2140491"/>
      </dsp:txXfrm>
    </dsp:sp>
    <dsp:sp modelId="{477ECBD1-C932-4121-93E3-A2BDF1380480}">
      <dsp:nvSpPr>
        <dsp:cNvPr id="0" name=""/>
        <dsp:cNvSpPr/>
      </dsp:nvSpPr>
      <dsp:spPr>
        <a:xfrm>
          <a:off x="3439933" y="2473345"/>
          <a:ext cx="2936251" cy="942495"/>
        </a:xfrm>
        <a:prstGeom prst="rect">
          <a:avLst/>
        </a:prstGeom>
        <a:solidFill>
          <a:schemeClr val="accent4">
            <a:shade val="50000"/>
            <a:hueOff val="-390564"/>
            <a:satOff val="-50982"/>
            <a:lumOff val="35968"/>
            <a:alphaOff val="0"/>
          </a:schemeClr>
        </a:solidFill>
        <a:ln w="12700" cap="flat" cmpd="sng" algn="ctr">
          <a:solidFill>
            <a:schemeClr val="accent4">
              <a:shade val="50000"/>
              <a:hueOff val="-390564"/>
              <a:satOff val="-50982"/>
              <a:lumOff val="3596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0" rIns="24130" bIns="0" numCol="1" spcCol="1270" anchor="ctr" anchorCtr="0">
          <a:noAutofit/>
        </a:bodyPr>
        <a:lstStyle/>
        <a:p>
          <a:pPr lvl="0" algn="l" defTabSz="844550">
            <a:lnSpc>
              <a:spcPct val="90000"/>
            </a:lnSpc>
            <a:spcBef>
              <a:spcPct val="0"/>
            </a:spcBef>
            <a:spcAft>
              <a:spcPct val="35000"/>
            </a:spcAft>
          </a:pPr>
          <a:r>
            <a:rPr lang="en-US" sz="1900" kern="1200" dirty="0" smtClean="0"/>
            <a:t>Prosody</a:t>
          </a:r>
          <a:endParaRPr lang="en-US" sz="1900" kern="1200" dirty="0"/>
        </a:p>
      </dsp:txBody>
      <dsp:txXfrm>
        <a:off x="3439933" y="2473345"/>
        <a:ext cx="2067782" cy="942495"/>
      </dsp:txXfrm>
    </dsp:sp>
    <dsp:sp modelId="{D4EF4BA8-C184-4DA2-ADBA-2C51F5700C38}">
      <dsp:nvSpPr>
        <dsp:cNvPr id="0" name=""/>
        <dsp:cNvSpPr/>
      </dsp:nvSpPr>
      <dsp:spPr>
        <a:xfrm>
          <a:off x="5590778" y="2623052"/>
          <a:ext cx="1027687" cy="1027687"/>
        </a:xfrm>
        <a:prstGeom prst="ellipse">
          <a:avLst/>
        </a:prstGeom>
        <a:blipFill rotWithShape="1">
          <a:blip xmlns:r="http://schemas.openxmlformats.org/officeDocument/2006/relationships" r:embed="rId2"/>
          <a:stretch>
            <a:fillRect/>
          </a:stretch>
        </a:blipFill>
        <a:ln w="12700" cap="flat" cmpd="sng" algn="ctr">
          <a:solidFill>
            <a:schemeClr val="accent4">
              <a:alpha val="90000"/>
              <a:tint val="55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20AB55B-A2A3-4622-BF98-14A0A565825A}">
      <dsp:nvSpPr>
        <dsp:cNvPr id="0" name=""/>
        <dsp:cNvSpPr/>
      </dsp:nvSpPr>
      <dsp:spPr>
        <a:xfrm>
          <a:off x="6873069" y="281496"/>
          <a:ext cx="2936251" cy="2191849"/>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4">
              <a:shade val="50000"/>
              <a:hueOff val="-390564"/>
              <a:satOff val="-50982"/>
              <a:lumOff val="3596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130" tIns="72390" rIns="24130" bIns="24130" numCol="1" spcCol="1270" anchor="t" anchorCtr="0">
          <a:noAutofit/>
        </a:bodyPr>
        <a:lstStyle/>
        <a:p>
          <a:pPr marL="171450" lvl="1" indent="-171450" algn="l" defTabSz="844550">
            <a:lnSpc>
              <a:spcPct val="90000"/>
            </a:lnSpc>
            <a:spcBef>
              <a:spcPct val="0"/>
            </a:spcBef>
            <a:spcAft>
              <a:spcPct val="15000"/>
            </a:spcAft>
            <a:buChar char="••"/>
          </a:pPr>
          <a:r>
            <a:rPr lang="en-US" sz="1900" kern="1200" dirty="0" smtClean="0"/>
            <a:t>Aim is to show a good understanding of the text</a:t>
          </a:r>
          <a:endParaRPr lang="en-US" sz="1900" kern="1200" dirty="0"/>
        </a:p>
        <a:p>
          <a:pPr marL="171450" lvl="1" indent="-171450" algn="l" defTabSz="844550">
            <a:lnSpc>
              <a:spcPct val="90000"/>
            </a:lnSpc>
            <a:spcBef>
              <a:spcPct val="0"/>
            </a:spcBef>
            <a:spcAft>
              <a:spcPct val="15000"/>
            </a:spcAft>
            <a:buChar char="••"/>
          </a:pPr>
          <a:r>
            <a:rPr lang="en-US" sz="1900" kern="1200" dirty="0" smtClean="0"/>
            <a:t>Answer retrieval questions</a:t>
          </a:r>
          <a:endParaRPr lang="en-US" sz="1900" kern="1200" dirty="0"/>
        </a:p>
        <a:p>
          <a:pPr marL="171450" lvl="1" indent="-171450" algn="l" defTabSz="844550">
            <a:lnSpc>
              <a:spcPct val="90000"/>
            </a:lnSpc>
            <a:spcBef>
              <a:spcPct val="0"/>
            </a:spcBef>
            <a:spcAft>
              <a:spcPct val="15000"/>
            </a:spcAft>
            <a:buChar char="••"/>
          </a:pPr>
          <a:r>
            <a:rPr lang="en-US" sz="1900" kern="1200" dirty="0" smtClean="0"/>
            <a:t>Develop inference skills </a:t>
          </a:r>
          <a:endParaRPr lang="en-US" sz="1900" kern="1200" dirty="0"/>
        </a:p>
      </dsp:txBody>
      <dsp:txXfrm>
        <a:off x="6924427" y="332854"/>
        <a:ext cx="2833535" cy="2140491"/>
      </dsp:txXfrm>
    </dsp:sp>
    <dsp:sp modelId="{83B54DE1-FA7A-4E9E-A7BC-F9C2A5CBDE0E}">
      <dsp:nvSpPr>
        <dsp:cNvPr id="0" name=""/>
        <dsp:cNvSpPr/>
      </dsp:nvSpPr>
      <dsp:spPr>
        <a:xfrm>
          <a:off x="6873069" y="2473345"/>
          <a:ext cx="2936251" cy="942495"/>
        </a:xfrm>
        <a:prstGeom prst="rect">
          <a:avLst/>
        </a:prstGeom>
        <a:solidFill>
          <a:schemeClr val="accent4">
            <a:shade val="50000"/>
            <a:hueOff val="-390564"/>
            <a:satOff val="-50982"/>
            <a:lumOff val="35968"/>
            <a:alphaOff val="0"/>
          </a:schemeClr>
        </a:solidFill>
        <a:ln w="12700" cap="flat" cmpd="sng" algn="ctr">
          <a:solidFill>
            <a:schemeClr val="accent4">
              <a:shade val="50000"/>
              <a:hueOff val="-390564"/>
              <a:satOff val="-50982"/>
              <a:lumOff val="3596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0" rIns="24130" bIns="0" numCol="1" spcCol="1270" anchor="ctr" anchorCtr="0">
          <a:noAutofit/>
        </a:bodyPr>
        <a:lstStyle/>
        <a:p>
          <a:pPr lvl="0" algn="l" defTabSz="844550">
            <a:lnSpc>
              <a:spcPct val="90000"/>
            </a:lnSpc>
            <a:spcBef>
              <a:spcPct val="0"/>
            </a:spcBef>
            <a:spcAft>
              <a:spcPct val="35000"/>
            </a:spcAft>
          </a:pPr>
          <a:r>
            <a:rPr lang="en-US" sz="1900" kern="1200" dirty="0" smtClean="0"/>
            <a:t>Comprehension</a:t>
          </a:r>
          <a:endParaRPr lang="en-US" sz="1900" kern="1200" dirty="0"/>
        </a:p>
      </dsp:txBody>
      <dsp:txXfrm>
        <a:off x="6873069" y="2473345"/>
        <a:ext cx="2067782" cy="942495"/>
      </dsp:txXfrm>
    </dsp:sp>
    <dsp:sp modelId="{7FBE0175-9375-43B6-9D0C-F31F133C458F}">
      <dsp:nvSpPr>
        <dsp:cNvPr id="0" name=""/>
        <dsp:cNvSpPr/>
      </dsp:nvSpPr>
      <dsp:spPr>
        <a:xfrm>
          <a:off x="9023913" y="2623052"/>
          <a:ext cx="1027687" cy="1027687"/>
        </a:xfrm>
        <a:prstGeom prst="ellipse">
          <a:avLst/>
        </a:prstGeom>
        <a:blipFill rotWithShape="1">
          <a:blip xmlns:r="http://schemas.openxmlformats.org/officeDocument/2006/relationships" r:embed="rId3"/>
          <a:stretch>
            <a:fillRect/>
          </a:stretch>
        </a:blipFill>
        <a:ln w="12700" cap="flat" cmpd="sng" algn="ctr">
          <a:solidFill>
            <a:schemeClr val="accent4">
              <a:alpha val="90000"/>
              <a:tint val="55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AD48E7-53C8-4756-B7EE-6235C4360B36}">
      <dsp:nvSpPr>
        <dsp:cNvPr id="0" name=""/>
        <dsp:cNvSpPr/>
      </dsp:nvSpPr>
      <dsp:spPr>
        <a:xfrm>
          <a:off x="3143" y="61943"/>
          <a:ext cx="3064668" cy="432000"/>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a:lnSpc>
              <a:spcPct val="90000"/>
            </a:lnSpc>
            <a:spcBef>
              <a:spcPct val="0"/>
            </a:spcBef>
            <a:spcAft>
              <a:spcPct val="35000"/>
            </a:spcAft>
          </a:pPr>
          <a:r>
            <a:rPr lang="en-US" sz="1500" kern="1200" dirty="0" smtClean="0"/>
            <a:t>Guided Fluency</a:t>
          </a:r>
          <a:endParaRPr lang="en-US" sz="1500" kern="1200" dirty="0"/>
        </a:p>
      </dsp:txBody>
      <dsp:txXfrm>
        <a:off x="3143" y="61943"/>
        <a:ext cx="3064668" cy="432000"/>
      </dsp:txXfrm>
    </dsp:sp>
    <dsp:sp modelId="{389A8A25-3448-454C-AE2B-D67911E9AAAC}">
      <dsp:nvSpPr>
        <dsp:cNvPr id="0" name=""/>
        <dsp:cNvSpPr/>
      </dsp:nvSpPr>
      <dsp:spPr>
        <a:xfrm>
          <a:off x="3143" y="493943"/>
          <a:ext cx="3064668" cy="3376350"/>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When? 1 session a week</a:t>
          </a:r>
          <a:endParaRPr lang="en-US" sz="1500" kern="1200" dirty="0"/>
        </a:p>
        <a:p>
          <a:pPr marL="114300" lvl="1" indent="-114300" algn="l" defTabSz="666750">
            <a:lnSpc>
              <a:spcPct val="90000"/>
            </a:lnSpc>
            <a:spcBef>
              <a:spcPct val="0"/>
            </a:spcBef>
            <a:spcAft>
              <a:spcPct val="15000"/>
            </a:spcAft>
            <a:buChar char="••"/>
          </a:pPr>
          <a:r>
            <a:rPr lang="en-US" sz="1500" kern="1200" dirty="0" smtClean="0"/>
            <a:t>Who – Any child not on the Little </a:t>
          </a:r>
          <a:r>
            <a:rPr lang="en-US" sz="1500" kern="1200" dirty="0" err="1" smtClean="0"/>
            <a:t>Wandle</a:t>
          </a:r>
          <a:r>
            <a:rPr lang="en-US" sz="1500" kern="1200" dirty="0" smtClean="0"/>
            <a:t> </a:t>
          </a:r>
          <a:r>
            <a:rPr lang="en-US" sz="1500" kern="1200" dirty="0" err="1" smtClean="0"/>
            <a:t>programme</a:t>
          </a:r>
          <a:endParaRPr lang="en-US" sz="1500" kern="1200" dirty="0"/>
        </a:p>
        <a:p>
          <a:pPr marL="114300" lvl="1" indent="-114300" algn="l" defTabSz="666750">
            <a:lnSpc>
              <a:spcPct val="90000"/>
            </a:lnSpc>
            <a:spcBef>
              <a:spcPct val="0"/>
            </a:spcBef>
            <a:spcAft>
              <a:spcPct val="15000"/>
            </a:spcAft>
            <a:buChar char="••"/>
          </a:pPr>
          <a:r>
            <a:rPr lang="en-US" sz="1500" kern="1200" dirty="0" smtClean="0"/>
            <a:t>Resource – </a:t>
          </a:r>
          <a:r>
            <a:rPr lang="en-US" sz="1500" kern="1200" dirty="0" err="1" smtClean="0"/>
            <a:t>Twinkl</a:t>
          </a:r>
          <a:r>
            <a:rPr lang="en-US" sz="1500" kern="1200" dirty="0" smtClean="0"/>
            <a:t>, whole class reading books</a:t>
          </a:r>
          <a:endParaRPr lang="en-US" sz="1500" kern="1200" dirty="0"/>
        </a:p>
        <a:p>
          <a:pPr marL="114300" lvl="1" indent="-114300" algn="l" defTabSz="666750">
            <a:lnSpc>
              <a:spcPct val="90000"/>
            </a:lnSpc>
            <a:spcBef>
              <a:spcPct val="0"/>
            </a:spcBef>
            <a:spcAft>
              <a:spcPct val="15000"/>
            </a:spcAft>
            <a:buChar char="••"/>
          </a:pPr>
          <a:r>
            <a:rPr lang="en-US" sz="1500" kern="1200" dirty="0" smtClean="0"/>
            <a:t>Purpose – develop fluency, pace and intonation. Explore new words with definitions and practice reading unfamiliar words with accuracy</a:t>
          </a:r>
          <a:endParaRPr lang="en-US" sz="1500" kern="1200" dirty="0"/>
        </a:p>
        <a:p>
          <a:pPr marL="114300" lvl="1" indent="-114300" algn="l" defTabSz="666750">
            <a:lnSpc>
              <a:spcPct val="90000"/>
            </a:lnSpc>
            <a:spcBef>
              <a:spcPct val="0"/>
            </a:spcBef>
            <a:spcAft>
              <a:spcPct val="15000"/>
            </a:spcAft>
            <a:buChar char="••"/>
          </a:pPr>
          <a:r>
            <a:rPr lang="en-US" sz="1500" kern="1200" dirty="0" smtClean="0"/>
            <a:t>GR on all work and filed in guided reading folders</a:t>
          </a:r>
          <a:endParaRPr lang="en-US" sz="1500" kern="1200" dirty="0"/>
        </a:p>
        <a:p>
          <a:pPr marL="114300" lvl="1" indent="-114300" algn="l" defTabSz="666750">
            <a:lnSpc>
              <a:spcPct val="90000"/>
            </a:lnSpc>
            <a:spcBef>
              <a:spcPct val="0"/>
            </a:spcBef>
            <a:spcAft>
              <a:spcPct val="15000"/>
            </a:spcAft>
            <a:buChar char="••"/>
          </a:pPr>
          <a:r>
            <a:rPr lang="en-US" sz="1500" kern="1200" dirty="0" smtClean="0"/>
            <a:t>Taught from Year 2-Year 6</a:t>
          </a:r>
          <a:endParaRPr lang="en-US" sz="1500" kern="1200" dirty="0"/>
        </a:p>
      </dsp:txBody>
      <dsp:txXfrm>
        <a:off x="3143" y="493943"/>
        <a:ext cx="3064668" cy="3376350"/>
      </dsp:txXfrm>
    </dsp:sp>
    <dsp:sp modelId="{17EA4BC8-42A7-40A4-ABAE-9B31DD224A68}">
      <dsp:nvSpPr>
        <dsp:cNvPr id="0" name=""/>
        <dsp:cNvSpPr/>
      </dsp:nvSpPr>
      <dsp:spPr>
        <a:xfrm>
          <a:off x="3496865" y="61943"/>
          <a:ext cx="3064668" cy="432000"/>
        </a:xfrm>
        <a:prstGeom prst="rect">
          <a:avLst/>
        </a:prstGeom>
        <a:solidFill>
          <a:schemeClr val="accent3">
            <a:hueOff val="3029567"/>
            <a:satOff val="18270"/>
            <a:lumOff val="-11077"/>
            <a:alphaOff val="0"/>
          </a:schemeClr>
        </a:solidFill>
        <a:ln w="12700" cap="flat" cmpd="sng" algn="ctr">
          <a:solidFill>
            <a:schemeClr val="accent3">
              <a:hueOff val="3029567"/>
              <a:satOff val="18270"/>
              <a:lumOff val="-1107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a:lnSpc>
              <a:spcPct val="90000"/>
            </a:lnSpc>
            <a:spcBef>
              <a:spcPct val="0"/>
            </a:spcBef>
            <a:spcAft>
              <a:spcPct val="35000"/>
            </a:spcAft>
          </a:pPr>
          <a:r>
            <a:rPr lang="en-US" sz="1500" kern="1200" dirty="0" smtClean="0"/>
            <a:t>Guided Comprehension</a:t>
          </a:r>
          <a:endParaRPr lang="en-US" sz="1500" kern="1200" dirty="0"/>
        </a:p>
      </dsp:txBody>
      <dsp:txXfrm>
        <a:off x="3496865" y="61943"/>
        <a:ext cx="3064668" cy="432000"/>
      </dsp:txXfrm>
    </dsp:sp>
    <dsp:sp modelId="{D2408E61-B6FB-463A-8E00-034E952B2FBC}">
      <dsp:nvSpPr>
        <dsp:cNvPr id="0" name=""/>
        <dsp:cNvSpPr/>
      </dsp:nvSpPr>
      <dsp:spPr>
        <a:xfrm>
          <a:off x="3496865" y="493943"/>
          <a:ext cx="3064668" cy="3376350"/>
        </a:xfrm>
        <a:prstGeom prst="rect">
          <a:avLst/>
        </a:prstGeom>
        <a:solidFill>
          <a:schemeClr val="accent3">
            <a:tint val="40000"/>
            <a:alpha val="90000"/>
            <a:hueOff val="2613171"/>
            <a:satOff val="-13365"/>
            <a:lumOff val="-1860"/>
            <a:alphaOff val="0"/>
          </a:schemeClr>
        </a:solidFill>
        <a:ln w="12700" cap="flat" cmpd="sng" algn="ctr">
          <a:solidFill>
            <a:schemeClr val="accent3">
              <a:tint val="40000"/>
              <a:alpha val="90000"/>
              <a:hueOff val="2613171"/>
              <a:satOff val="-13365"/>
              <a:lumOff val="-186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When? 1 session a week</a:t>
          </a:r>
          <a:endParaRPr lang="en-US" sz="1500" kern="1200" dirty="0"/>
        </a:p>
        <a:p>
          <a:pPr marL="114300" lvl="1" indent="-114300" algn="l" defTabSz="666750">
            <a:lnSpc>
              <a:spcPct val="90000"/>
            </a:lnSpc>
            <a:spcBef>
              <a:spcPct val="0"/>
            </a:spcBef>
            <a:spcAft>
              <a:spcPct val="15000"/>
            </a:spcAft>
            <a:buChar char="••"/>
          </a:pPr>
          <a:r>
            <a:rPr lang="en-US" sz="1500" kern="1200" dirty="0" smtClean="0"/>
            <a:t>Who – Any child not on the Little </a:t>
          </a:r>
          <a:r>
            <a:rPr lang="en-US" sz="1500" kern="1200" dirty="0" err="1" smtClean="0"/>
            <a:t>Wandle</a:t>
          </a:r>
          <a:r>
            <a:rPr lang="en-US" sz="1500" kern="1200" dirty="0" smtClean="0"/>
            <a:t> </a:t>
          </a:r>
          <a:r>
            <a:rPr lang="en-US" sz="1500" kern="1200" dirty="0" err="1" smtClean="0"/>
            <a:t>programme</a:t>
          </a:r>
          <a:endParaRPr lang="en-US" sz="1500" kern="1200" dirty="0"/>
        </a:p>
        <a:p>
          <a:pPr marL="114300" lvl="1" indent="-114300" algn="l" defTabSz="666750">
            <a:lnSpc>
              <a:spcPct val="90000"/>
            </a:lnSpc>
            <a:spcBef>
              <a:spcPct val="0"/>
            </a:spcBef>
            <a:spcAft>
              <a:spcPct val="15000"/>
            </a:spcAft>
            <a:buChar char="••"/>
          </a:pPr>
          <a:r>
            <a:rPr lang="en-US" sz="1500" kern="1200" dirty="0" smtClean="0"/>
            <a:t>Resource – </a:t>
          </a:r>
          <a:r>
            <a:rPr lang="en-US" sz="1500" kern="1200" dirty="0" err="1" smtClean="0"/>
            <a:t>Twinkl</a:t>
          </a:r>
          <a:endParaRPr lang="en-US" sz="1500" kern="1200" dirty="0"/>
        </a:p>
        <a:p>
          <a:pPr marL="114300" lvl="1" indent="-114300" algn="l" defTabSz="666750">
            <a:lnSpc>
              <a:spcPct val="90000"/>
            </a:lnSpc>
            <a:spcBef>
              <a:spcPct val="0"/>
            </a:spcBef>
            <a:spcAft>
              <a:spcPct val="15000"/>
            </a:spcAft>
            <a:buChar char="••"/>
          </a:pPr>
          <a:r>
            <a:rPr lang="en-US" sz="1500" kern="1200" dirty="0" smtClean="0"/>
            <a:t>Purpose – Support and scaffold comprehension skills from National Curriculum</a:t>
          </a:r>
          <a:endParaRPr lang="en-US" sz="1500" kern="1200" dirty="0"/>
        </a:p>
        <a:p>
          <a:pPr marL="114300" lvl="1" indent="-114300" algn="l" defTabSz="666750">
            <a:lnSpc>
              <a:spcPct val="90000"/>
            </a:lnSpc>
            <a:spcBef>
              <a:spcPct val="0"/>
            </a:spcBef>
            <a:spcAft>
              <a:spcPct val="15000"/>
            </a:spcAft>
            <a:buChar char="••"/>
          </a:pPr>
          <a:r>
            <a:rPr lang="en-US" sz="1500" kern="1200" dirty="0" smtClean="0"/>
            <a:t>Supportive characters to develop Vipers skills evident in classrooms for reference i.e. Iggy Inference</a:t>
          </a:r>
          <a:endParaRPr lang="en-US" sz="1500" kern="1200" dirty="0"/>
        </a:p>
        <a:p>
          <a:pPr marL="114300" lvl="1" indent="-114300" algn="l" defTabSz="666750">
            <a:lnSpc>
              <a:spcPct val="90000"/>
            </a:lnSpc>
            <a:spcBef>
              <a:spcPct val="0"/>
            </a:spcBef>
            <a:spcAft>
              <a:spcPct val="15000"/>
            </a:spcAft>
            <a:buChar char="••"/>
          </a:pPr>
          <a:r>
            <a:rPr lang="en-US" sz="1500" kern="1200" dirty="0" smtClean="0"/>
            <a:t>GR on all work and filed in guided reading folders</a:t>
          </a:r>
          <a:endParaRPr lang="en-US" sz="1500" kern="1200" dirty="0"/>
        </a:p>
      </dsp:txBody>
      <dsp:txXfrm>
        <a:off x="3496865" y="493943"/>
        <a:ext cx="3064668" cy="3376350"/>
      </dsp:txXfrm>
    </dsp:sp>
    <dsp:sp modelId="{AC9B4B7A-42DA-4E8E-A53D-65D1F6E03807}">
      <dsp:nvSpPr>
        <dsp:cNvPr id="0" name=""/>
        <dsp:cNvSpPr/>
      </dsp:nvSpPr>
      <dsp:spPr>
        <a:xfrm>
          <a:off x="6990588" y="61943"/>
          <a:ext cx="3064668" cy="432000"/>
        </a:xfrm>
        <a:prstGeom prst="rect">
          <a:avLst/>
        </a:prstGeom>
        <a:solidFill>
          <a:schemeClr val="accent3">
            <a:hueOff val="6059134"/>
            <a:satOff val="36540"/>
            <a:lumOff val="-22155"/>
            <a:alphaOff val="0"/>
          </a:schemeClr>
        </a:solidFill>
        <a:ln w="12700" cap="flat" cmpd="sng" algn="ctr">
          <a:solidFill>
            <a:schemeClr val="accent3">
              <a:hueOff val="6059134"/>
              <a:satOff val="36540"/>
              <a:lumOff val="-22155"/>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60960" rIns="106680" bIns="60960" numCol="1" spcCol="1270" anchor="ctr" anchorCtr="0">
          <a:noAutofit/>
        </a:bodyPr>
        <a:lstStyle/>
        <a:p>
          <a:pPr lvl="0" algn="ctr" defTabSz="666750">
            <a:lnSpc>
              <a:spcPct val="90000"/>
            </a:lnSpc>
            <a:spcBef>
              <a:spcPct val="0"/>
            </a:spcBef>
            <a:spcAft>
              <a:spcPct val="35000"/>
            </a:spcAft>
          </a:pPr>
          <a:r>
            <a:rPr lang="en-US" sz="1500" kern="1200" dirty="0" smtClean="0"/>
            <a:t>Independent Comprehension </a:t>
          </a:r>
          <a:endParaRPr lang="en-US" sz="1500" kern="1200" dirty="0"/>
        </a:p>
      </dsp:txBody>
      <dsp:txXfrm>
        <a:off x="6990588" y="61943"/>
        <a:ext cx="3064668" cy="432000"/>
      </dsp:txXfrm>
    </dsp:sp>
    <dsp:sp modelId="{F41EC505-62B7-4EE7-86A6-334B456C1F84}">
      <dsp:nvSpPr>
        <dsp:cNvPr id="0" name=""/>
        <dsp:cNvSpPr/>
      </dsp:nvSpPr>
      <dsp:spPr>
        <a:xfrm>
          <a:off x="6990588" y="493943"/>
          <a:ext cx="3064668" cy="3376350"/>
        </a:xfrm>
        <a:prstGeom prst="rect">
          <a:avLst/>
        </a:prstGeom>
        <a:solidFill>
          <a:schemeClr val="accent3">
            <a:tint val="40000"/>
            <a:alpha val="90000"/>
            <a:hueOff val="5226342"/>
            <a:satOff val="-26730"/>
            <a:lumOff val="-3721"/>
            <a:alphaOff val="0"/>
          </a:schemeClr>
        </a:solidFill>
        <a:ln w="12700" cap="flat" cmpd="sng" algn="ctr">
          <a:solidFill>
            <a:schemeClr val="accent3">
              <a:tint val="40000"/>
              <a:alpha val="90000"/>
              <a:hueOff val="5226342"/>
              <a:satOff val="-26730"/>
              <a:lumOff val="-372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When? 1 session a week</a:t>
          </a:r>
          <a:endParaRPr lang="en-US" sz="1500" kern="1200" dirty="0"/>
        </a:p>
        <a:p>
          <a:pPr marL="114300" lvl="1" indent="-114300" algn="l" defTabSz="666750">
            <a:lnSpc>
              <a:spcPct val="90000"/>
            </a:lnSpc>
            <a:spcBef>
              <a:spcPct val="0"/>
            </a:spcBef>
            <a:spcAft>
              <a:spcPct val="15000"/>
            </a:spcAft>
            <a:buChar char="••"/>
          </a:pPr>
          <a:r>
            <a:rPr lang="en-US" sz="1500" kern="1200" dirty="0" smtClean="0"/>
            <a:t>Who – Any child not on the Little </a:t>
          </a:r>
          <a:r>
            <a:rPr lang="en-US" sz="1500" kern="1200" dirty="0" err="1" smtClean="0"/>
            <a:t>Wandle</a:t>
          </a:r>
          <a:r>
            <a:rPr lang="en-US" sz="1500" kern="1200" dirty="0" smtClean="0"/>
            <a:t> </a:t>
          </a:r>
          <a:r>
            <a:rPr lang="en-US" sz="1500" kern="1200" dirty="0" err="1" smtClean="0"/>
            <a:t>programme</a:t>
          </a:r>
          <a:endParaRPr lang="en-US" sz="1500" kern="1200" dirty="0"/>
        </a:p>
        <a:p>
          <a:pPr marL="114300" lvl="1" indent="-114300" algn="l" defTabSz="666750">
            <a:lnSpc>
              <a:spcPct val="90000"/>
            </a:lnSpc>
            <a:spcBef>
              <a:spcPct val="0"/>
            </a:spcBef>
            <a:spcAft>
              <a:spcPct val="15000"/>
            </a:spcAft>
            <a:buChar char="••"/>
          </a:pPr>
          <a:r>
            <a:rPr lang="en-US" sz="1500" kern="1200" dirty="0" smtClean="0"/>
            <a:t>Resource – </a:t>
          </a:r>
          <a:r>
            <a:rPr lang="en-US" sz="1500" kern="1200" dirty="0" err="1" smtClean="0"/>
            <a:t>Twinkl</a:t>
          </a:r>
          <a:r>
            <a:rPr lang="en-US" sz="1500" kern="1200" dirty="0" smtClean="0"/>
            <a:t> </a:t>
          </a:r>
          <a:endParaRPr lang="en-US" sz="1500" kern="1200" dirty="0"/>
        </a:p>
        <a:p>
          <a:pPr marL="114300" lvl="1" indent="-114300" algn="l" defTabSz="666750">
            <a:lnSpc>
              <a:spcPct val="90000"/>
            </a:lnSpc>
            <a:spcBef>
              <a:spcPct val="0"/>
            </a:spcBef>
            <a:spcAft>
              <a:spcPct val="15000"/>
            </a:spcAft>
            <a:buChar char="••"/>
          </a:pPr>
          <a:r>
            <a:rPr lang="en-US" sz="1500" kern="1200" dirty="0" smtClean="0"/>
            <a:t>Purpose – to transfer skills taught in guided reading session to independent work</a:t>
          </a:r>
          <a:endParaRPr lang="en-US" sz="1500" kern="1200" dirty="0"/>
        </a:p>
        <a:p>
          <a:pPr marL="114300" lvl="1" indent="-114300" algn="l" defTabSz="666750">
            <a:lnSpc>
              <a:spcPct val="90000"/>
            </a:lnSpc>
            <a:spcBef>
              <a:spcPct val="0"/>
            </a:spcBef>
            <a:spcAft>
              <a:spcPct val="15000"/>
            </a:spcAft>
            <a:buChar char="••"/>
          </a:pPr>
          <a:r>
            <a:rPr lang="en-US" sz="1500" kern="1200" dirty="0" smtClean="0"/>
            <a:t>This must be marked </a:t>
          </a:r>
          <a:endParaRPr lang="en-US" sz="1500" kern="1200" dirty="0"/>
        </a:p>
        <a:p>
          <a:pPr marL="114300" lvl="1" indent="-114300" algn="l" defTabSz="666750">
            <a:lnSpc>
              <a:spcPct val="90000"/>
            </a:lnSpc>
            <a:spcBef>
              <a:spcPct val="0"/>
            </a:spcBef>
            <a:spcAft>
              <a:spcPct val="15000"/>
            </a:spcAft>
            <a:buChar char="••"/>
          </a:pPr>
          <a:r>
            <a:rPr lang="en-US" sz="1500" kern="1200" smtClean="0"/>
            <a:t>Filed in guided reading folders with I for independent </a:t>
          </a:r>
          <a:endParaRPr lang="en-US" sz="1500" kern="1200" dirty="0"/>
        </a:p>
        <a:p>
          <a:pPr marL="114300" lvl="1" indent="-114300" algn="l" defTabSz="666750">
            <a:lnSpc>
              <a:spcPct val="90000"/>
            </a:lnSpc>
            <a:spcBef>
              <a:spcPct val="0"/>
            </a:spcBef>
            <a:spcAft>
              <a:spcPct val="15000"/>
            </a:spcAft>
            <a:buChar char="••"/>
          </a:pPr>
          <a:r>
            <a:rPr lang="en-US" sz="1500" kern="1200" dirty="0" smtClean="0"/>
            <a:t>Differentiated to suit individual needs </a:t>
          </a:r>
          <a:endParaRPr lang="en-US" sz="1500" kern="1200" dirty="0"/>
        </a:p>
      </dsp:txBody>
      <dsp:txXfrm>
        <a:off x="6990588" y="493943"/>
        <a:ext cx="3064668" cy="33763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1D0B12-250A-4B5F-B2AC-D9F2D9F8F7F3}">
      <dsp:nvSpPr>
        <dsp:cNvPr id="0" name=""/>
        <dsp:cNvSpPr/>
      </dsp:nvSpPr>
      <dsp:spPr>
        <a:xfrm>
          <a:off x="410104" y="1"/>
          <a:ext cx="1873502" cy="112410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1 taught lesson of spellings</a:t>
          </a:r>
          <a:endParaRPr lang="en-US" sz="2400" kern="1200" dirty="0"/>
        </a:p>
      </dsp:txBody>
      <dsp:txXfrm>
        <a:off x="410104" y="1"/>
        <a:ext cx="1873502" cy="1124101"/>
      </dsp:txXfrm>
    </dsp:sp>
    <dsp:sp modelId="{1662CB23-61B4-4925-9613-B5B3BE5434B9}">
      <dsp:nvSpPr>
        <dsp:cNvPr id="0" name=""/>
        <dsp:cNvSpPr/>
      </dsp:nvSpPr>
      <dsp:spPr>
        <a:xfrm>
          <a:off x="2470956" y="541"/>
          <a:ext cx="1873502" cy="1124101"/>
        </a:xfrm>
        <a:prstGeom prst="rect">
          <a:avLst/>
        </a:prstGeom>
        <a:solidFill>
          <a:schemeClr val="accent3">
            <a:hueOff val="1514783"/>
            <a:satOff val="9135"/>
            <a:lumOff val="-553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Periodic practice sessions </a:t>
          </a:r>
          <a:endParaRPr lang="en-US" sz="2400" kern="1200" dirty="0"/>
        </a:p>
      </dsp:txBody>
      <dsp:txXfrm>
        <a:off x="2470956" y="541"/>
        <a:ext cx="1873502" cy="1124101"/>
      </dsp:txXfrm>
    </dsp:sp>
    <dsp:sp modelId="{4C61868D-0F74-4D50-AA6D-B05A39A42D63}">
      <dsp:nvSpPr>
        <dsp:cNvPr id="0" name=""/>
        <dsp:cNvSpPr/>
      </dsp:nvSpPr>
      <dsp:spPr>
        <a:xfrm>
          <a:off x="410104" y="1311992"/>
          <a:ext cx="1873502" cy="1124101"/>
        </a:xfrm>
        <a:prstGeom prst="rect">
          <a:avLst/>
        </a:prstGeom>
        <a:solidFill>
          <a:schemeClr val="accent3">
            <a:hueOff val="3029567"/>
            <a:satOff val="18270"/>
            <a:lumOff val="-1107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Spelling words sent home in Reading Books and added to SUMDOG</a:t>
          </a:r>
          <a:endParaRPr lang="en-US" sz="1500" kern="1200" dirty="0"/>
        </a:p>
      </dsp:txBody>
      <dsp:txXfrm>
        <a:off x="410104" y="1311992"/>
        <a:ext cx="1873502" cy="1124101"/>
      </dsp:txXfrm>
    </dsp:sp>
    <dsp:sp modelId="{411606A8-1884-4E6C-8A5B-EDBE11E26D3E}">
      <dsp:nvSpPr>
        <dsp:cNvPr id="0" name=""/>
        <dsp:cNvSpPr/>
      </dsp:nvSpPr>
      <dsp:spPr>
        <a:xfrm>
          <a:off x="2470956" y="1311992"/>
          <a:ext cx="1873502" cy="1124101"/>
        </a:xfrm>
        <a:prstGeom prst="rect">
          <a:avLst/>
        </a:prstGeom>
        <a:solidFill>
          <a:schemeClr val="accent3">
            <a:hueOff val="4544350"/>
            <a:satOff val="27405"/>
            <a:lumOff val="-1661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Spelling test once a week and results recorded in Reading records</a:t>
          </a:r>
          <a:endParaRPr lang="en-US" sz="1500" kern="1200" dirty="0"/>
        </a:p>
      </dsp:txBody>
      <dsp:txXfrm>
        <a:off x="2470956" y="1311992"/>
        <a:ext cx="1873502" cy="1124101"/>
      </dsp:txXfrm>
    </dsp:sp>
    <dsp:sp modelId="{B69C35FA-D8FC-49C4-863A-773BF6F425FC}">
      <dsp:nvSpPr>
        <dsp:cNvPr id="0" name=""/>
        <dsp:cNvSpPr/>
      </dsp:nvSpPr>
      <dsp:spPr>
        <a:xfrm>
          <a:off x="1440530" y="2623444"/>
          <a:ext cx="1873502" cy="1124101"/>
        </a:xfrm>
        <a:prstGeom prst="rect">
          <a:avLst/>
        </a:prstGeom>
        <a:solidFill>
          <a:schemeClr val="accent3">
            <a:hueOff val="6059134"/>
            <a:satOff val="36540"/>
            <a:lumOff val="-2215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lvl="0" algn="ctr" defTabSz="2400300">
            <a:lnSpc>
              <a:spcPct val="90000"/>
            </a:lnSpc>
            <a:spcBef>
              <a:spcPct val="0"/>
            </a:spcBef>
            <a:spcAft>
              <a:spcPct val="35000"/>
            </a:spcAft>
          </a:pPr>
          <a:r>
            <a:rPr lang="en-US" sz="5400" kern="1200" dirty="0" smtClean="0"/>
            <a:t>KS1</a:t>
          </a:r>
          <a:endParaRPr lang="en-US" sz="5400" kern="1200" dirty="0"/>
        </a:p>
      </dsp:txBody>
      <dsp:txXfrm>
        <a:off x="1440530" y="2623444"/>
        <a:ext cx="1873502" cy="112410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E42AC6-F3E6-4CD9-9D86-DD2B6B3C7711}">
      <dsp:nvSpPr>
        <dsp:cNvPr id="0" name=""/>
        <dsp:cNvSpPr/>
      </dsp:nvSpPr>
      <dsp:spPr>
        <a:xfrm>
          <a:off x="410104" y="541"/>
          <a:ext cx="1873501" cy="112410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1 taught lesson of spellings</a:t>
          </a:r>
          <a:endParaRPr lang="en-US" sz="2400" kern="1200" dirty="0"/>
        </a:p>
      </dsp:txBody>
      <dsp:txXfrm>
        <a:off x="410104" y="541"/>
        <a:ext cx="1873501" cy="1124101"/>
      </dsp:txXfrm>
    </dsp:sp>
    <dsp:sp modelId="{510BB263-D307-4C2D-8C38-AF0B8E566AC0}">
      <dsp:nvSpPr>
        <dsp:cNvPr id="0" name=""/>
        <dsp:cNvSpPr/>
      </dsp:nvSpPr>
      <dsp:spPr>
        <a:xfrm>
          <a:off x="2470956" y="541"/>
          <a:ext cx="1873501" cy="112410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Periodic practice sessions</a:t>
          </a:r>
          <a:endParaRPr lang="en-US" sz="2400" kern="1200" dirty="0"/>
        </a:p>
      </dsp:txBody>
      <dsp:txXfrm>
        <a:off x="2470956" y="541"/>
        <a:ext cx="1873501" cy="1124101"/>
      </dsp:txXfrm>
    </dsp:sp>
    <dsp:sp modelId="{77779EDA-76D8-4A41-94AB-3DC5353D6E78}">
      <dsp:nvSpPr>
        <dsp:cNvPr id="0" name=""/>
        <dsp:cNvSpPr/>
      </dsp:nvSpPr>
      <dsp:spPr>
        <a:xfrm>
          <a:off x="410104" y="1311992"/>
          <a:ext cx="1873501" cy="112410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Spelling words sent home in Reading Books and added to SUMDOG</a:t>
          </a:r>
          <a:endParaRPr lang="en-US" sz="1500" kern="1200" dirty="0"/>
        </a:p>
      </dsp:txBody>
      <dsp:txXfrm>
        <a:off x="410104" y="1311992"/>
        <a:ext cx="1873501" cy="1124101"/>
      </dsp:txXfrm>
    </dsp:sp>
    <dsp:sp modelId="{47910320-526E-4DE3-BCDE-B0949AAEC741}">
      <dsp:nvSpPr>
        <dsp:cNvPr id="0" name=""/>
        <dsp:cNvSpPr/>
      </dsp:nvSpPr>
      <dsp:spPr>
        <a:xfrm>
          <a:off x="2470956" y="1311992"/>
          <a:ext cx="1873501" cy="112410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Dictation in the back of English books</a:t>
          </a:r>
          <a:endParaRPr lang="en-US" sz="1500" kern="1200" dirty="0"/>
        </a:p>
      </dsp:txBody>
      <dsp:txXfrm>
        <a:off x="2470956" y="1311992"/>
        <a:ext cx="1873501" cy="1124101"/>
      </dsp:txXfrm>
    </dsp:sp>
    <dsp:sp modelId="{FFC49F3A-BAD6-4EE9-972F-371F9040E9B6}">
      <dsp:nvSpPr>
        <dsp:cNvPr id="0" name=""/>
        <dsp:cNvSpPr/>
      </dsp:nvSpPr>
      <dsp:spPr>
        <a:xfrm>
          <a:off x="1440530" y="2623444"/>
          <a:ext cx="1873501" cy="1124101"/>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en-US" sz="4800" kern="1200" dirty="0" smtClean="0"/>
            <a:t>KS2</a:t>
          </a:r>
          <a:endParaRPr lang="en-US" sz="4800" kern="1200" dirty="0"/>
        </a:p>
      </dsp:txBody>
      <dsp:txXfrm>
        <a:off x="1440530" y="2623444"/>
        <a:ext cx="1873501" cy="1124101"/>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03FCE02C-6EC6-4E09-BC2C-9FDED4DE236E}" type="datetimeFigureOut">
              <a:rPr lang="en-US" dirty="0"/>
              <a:t>10/16/2022</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defRPr sz="1800"/>
            </a:lvl1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4D8F36E1-9596-4E98-8786-4A17C5D29C65}" type="datetimeFigureOut">
              <a:rPr lang="en-US" dirty="0"/>
              <a:pPr/>
              <a:t>10/16/2022</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EE4D1A55-63BC-4BA2-9538-7DDEADA10621}" type="datetimeFigureOut">
              <a:rPr lang="en-US" dirty="0"/>
              <a:t>10/16/2022</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6D01ABB-8821-4BF5-97A9-E1A66ACAEAA9}" type="datetimeFigureOut">
              <a:rPr lang="en-US" dirty="0"/>
              <a:pPr/>
              <a:t>10/16/2022</a:t>
            </a:fld>
            <a:endParaRPr lang="en-U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20C37B1C-D4A1-4A4F-A470-80868146AFC5}" type="datetimeFigureOut">
              <a:rPr lang="en-US" dirty="0"/>
              <a:pPr/>
              <a:t>10/16/2022</a:t>
            </a:fld>
            <a:endParaRPr lang="en-US" dirty="0"/>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D31D1B9-F39E-471E-80A9-595CAA5664AD}" type="datetimeFigureOut">
              <a:rPr lang="en-US" dirty="0"/>
              <a:pPr/>
              <a:t>10/16/2022</a:t>
            </a:fld>
            <a:endParaRPr lang="en-US" dirty="0"/>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33FCEABC-E2B9-4606-A74F-CB06AF596887}" type="datetimeFigureOut">
              <a:rPr lang="en-US" dirty="0"/>
              <a:pPr/>
              <a:t>10/16/2022</a:t>
            </a:fld>
            <a:endParaRPr lang="en-US" dirty="0"/>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FA8850A0-01A3-4F4E-AA52-F716A9BFD4EB}" type="datetimeFigureOut">
              <a:rPr lang="en-US" dirty="0"/>
              <a:pPr/>
              <a:t>10/16/2022</a:t>
            </a:fld>
            <a:endParaRPr lang="en-US" dirty="0"/>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4FAB73BC-B049-4115-A692-8D63A059BFB8}" type="slidenum">
              <a:rPr lang="en-US" dirty="0"/>
              <a:pPr/>
              <a:t>‹#›</a:t>
            </a:fld>
            <a:endParaRPr lang="en-US" dirty="0"/>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E5811CCA-BB49-46C7-A0E2-F42339750F9A}" type="datetimeFigureOut">
              <a:rPr lang="en-US" dirty="0"/>
              <a:t>10/16/2022</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FB075A7A-4A9A-410F-B848-AB998ACC9419}" type="datetimeFigureOut">
              <a:rPr lang="en-US" dirty="0"/>
              <a:pPr/>
              <a:t>10/16/2022</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AA5F3E88-2D66-4D17-B0FA-EA13CB20B2FF}" type="datetimeFigureOut">
              <a:rPr lang="en-US" dirty="0"/>
              <a:pPr/>
              <a:t>10/16/2022</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17205CAA-4E5A-4223-BD55-C5D2841AC9EF}" type="datetimeFigureOut">
              <a:rPr lang="en-US" dirty="0"/>
              <a:t>10/16/2022</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4FAB73BC-B049-4115-A692-8D63A059BFB8}"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6.xml"/><Relationship Id="rId3" Type="http://schemas.openxmlformats.org/officeDocument/2006/relationships/diagramLayout" Target="../diagrams/layout5.xml"/><Relationship Id="rId7" Type="http://schemas.openxmlformats.org/officeDocument/2006/relationships/diagramData" Target="../diagrams/data6.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0944" y="2285226"/>
            <a:ext cx="9068586" cy="2590800"/>
          </a:xfrm>
        </p:spPr>
        <p:txBody>
          <a:bodyPr/>
          <a:lstStyle/>
          <a:p>
            <a:r>
              <a:rPr lang="en-GB" dirty="0" smtClean="0"/>
              <a:t>READING </a:t>
            </a:r>
            <a:br>
              <a:rPr lang="en-GB" dirty="0" smtClean="0"/>
            </a:br>
            <a:r>
              <a:rPr lang="en-GB" sz="4000" dirty="0" smtClean="0"/>
              <a:t>A whole school approach</a:t>
            </a:r>
            <a:endParaRPr lang="en-GB" sz="4000" dirty="0"/>
          </a:p>
        </p:txBody>
      </p:sp>
    </p:spTree>
    <p:extLst>
      <p:ext uri="{BB962C8B-B14F-4D97-AF65-F5344CB8AC3E}">
        <p14:creationId xmlns:p14="http://schemas.microsoft.com/office/powerpoint/2010/main" val="15871741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Overview</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75036614"/>
              </p:ext>
            </p:extLst>
          </p:nvPr>
        </p:nvGraphicFramePr>
        <p:xfrm>
          <a:off x="1066800" y="2103438"/>
          <a:ext cx="10058400" cy="3932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5368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Teaching of Reading at TWA</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06203884"/>
              </p:ext>
            </p:extLst>
          </p:nvPr>
        </p:nvGraphicFramePr>
        <p:xfrm>
          <a:off x="1066800" y="1736436"/>
          <a:ext cx="10058400" cy="42992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423152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Phonics </a:t>
            </a:r>
            <a:endParaRPr lang="en-GB" dirty="0"/>
          </a:p>
        </p:txBody>
      </p:sp>
      <p:sp>
        <p:nvSpPr>
          <p:cNvPr id="3" name="Content Placeholder 2"/>
          <p:cNvSpPr>
            <a:spLocks noGrp="1"/>
          </p:cNvSpPr>
          <p:nvPr>
            <p:ph idx="1"/>
          </p:nvPr>
        </p:nvSpPr>
        <p:spPr>
          <a:xfrm>
            <a:off x="635000" y="696912"/>
            <a:ext cx="7562850" cy="5143500"/>
          </a:xfrm>
        </p:spPr>
        <p:txBody>
          <a:bodyPr/>
          <a:lstStyle/>
          <a:p>
            <a:pPr marL="0" indent="0" algn="ctr">
              <a:buNone/>
            </a:pPr>
            <a:r>
              <a:rPr lang="en-GB" sz="2400" u="sng" dirty="0" smtClean="0"/>
              <a:t>Daily Phonics Taught through whole class QFT </a:t>
            </a:r>
          </a:p>
          <a:p>
            <a:pPr marL="0" indent="0" algn="ctr">
              <a:buNone/>
            </a:pPr>
            <a:r>
              <a:rPr lang="en-GB" dirty="0" smtClean="0"/>
              <a:t>Keep up sessions taught daily to ensure children working below age related expectations are provided with supported small group focused learning. These target children are identified through half termly assessments so that planning supports gaps in GPC’s. </a:t>
            </a:r>
          </a:p>
          <a:p>
            <a:pPr marL="0" indent="0" algn="ctr">
              <a:buNone/>
            </a:pPr>
            <a:endParaRPr lang="en-GB" dirty="0"/>
          </a:p>
          <a:p>
            <a:pPr marL="0" indent="0" algn="ctr">
              <a:buNone/>
            </a:pPr>
            <a:endParaRPr lang="en-GB" dirty="0"/>
          </a:p>
        </p:txBody>
      </p:sp>
      <p:sp>
        <p:nvSpPr>
          <p:cNvPr id="4" name="Text Placeholder 3"/>
          <p:cNvSpPr>
            <a:spLocks noGrp="1"/>
          </p:cNvSpPr>
          <p:nvPr>
            <p:ph type="body" sz="half" idx="2"/>
          </p:nvPr>
        </p:nvSpPr>
        <p:spPr/>
        <p:txBody>
          <a:bodyPr/>
          <a:lstStyle/>
          <a:p>
            <a:pPr algn="ctr"/>
            <a:r>
              <a:rPr lang="en-GB" dirty="0" smtClean="0"/>
              <a:t>Little </a:t>
            </a:r>
            <a:r>
              <a:rPr lang="en-GB" dirty="0" err="1" smtClean="0"/>
              <a:t>Wandle</a:t>
            </a:r>
            <a:r>
              <a:rPr lang="en-GB" dirty="0" smtClean="0"/>
              <a:t> Programme is introduced from Nursery to Year 2 </a:t>
            </a:r>
          </a:p>
          <a:p>
            <a:pPr algn="ctr"/>
            <a:endParaRPr lang="en-GB" dirty="0"/>
          </a:p>
          <a:p>
            <a:pPr algn="ctr"/>
            <a:r>
              <a:rPr lang="en-GB" dirty="0" smtClean="0"/>
              <a:t>Children identified as working at Year 1 are taught through the graduated approach to support their learning needs</a:t>
            </a:r>
            <a:endParaRPr lang="en-GB" dirty="0"/>
          </a:p>
        </p:txBody>
      </p:sp>
      <p:sp>
        <p:nvSpPr>
          <p:cNvPr id="5" name="AutoShape 2" descr="Letters and Sounds"/>
          <p:cNvSpPr>
            <a:spLocks noChangeAspect="1" noChangeArrowheads="1"/>
          </p:cNvSpPr>
          <p:nvPr/>
        </p:nvSpPr>
        <p:spPr bwMode="auto">
          <a:xfrm>
            <a:off x="0" y="-15240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3004185" y="2937918"/>
            <a:ext cx="2760446" cy="2705237"/>
          </a:xfrm>
          <a:prstGeom prst="rect">
            <a:avLst/>
          </a:prstGeom>
        </p:spPr>
      </p:pic>
    </p:spTree>
    <p:extLst>
      <p:ext uri="{BB962C8B-B14F-4D97-AF65-F5344CB8AC3E}">
        <p14:creationId xmlns:p14="http://schemas.microsoft.com/office/powerpoint/2010/main" val="34892142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400" dirty="0" smtClean="0"/>
              <a:t>Guided Reading </a:t>
            </a:r>
            <a:r>
              <a:rPr lang="en-GB" sz="2400" dirty="0"/>
              <a:t>- Children need to be given regular opportunities to apply the phonics they have learned to reading fully decodable books. The phonic progression in these books must match the progression of Little </a:t>
            </a:r>
            <a:r>
              <a:rPr lang="en-GB" sz="2400" dirty="0" err="1"/>
              <a:t>Wandle</a:t>
            </a:r>
            <a:r>
              <a:rPr lang="en-GB" sz="2400" dirty="0"/>
              <a:t> Letters and Sounds Revised.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461611616"/>
              </p:ext>
            </p:extLst>
          </p:nvPr>
        </p:nvGraphicFramePr>
        <p:xfrm>
          <a:off x="1066800" y="2103438"/>
          <a:ext cx="10058400" cy="3932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44040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46068" y="457518"/>
            <a:ext cx="8456023" cy="5900631"/>
          </a:xfrm>
          <a:prstGeom prst="rect">
            <a:avLst/>
          </a:prstGeom>
        </p:spPr>
      </p:pic>
    </p:spTree>
    <p:extLst>
      <p:ext uri="{BB962C8B-B14F-4D97-AF65-F5344CB8AC3E}">
        <p14:creationId xmlns:p14="http://schemas.microsoft.com/office/powerpoint/2010/main" val="5529678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42594"/>
            <a:ext cx="10058400" cy="1460844"/>
          </a:xfrm>
        </p:spPr>
        <p:txBody>
          <a:bodyPr>
            <a:normAutofit/>
          </a:bodyPr>
          <a:lstStyle/>
          <a:p>
            <a:pPr algn="ctr"/>
            <a:r>
              <a:rPr lang="en-GB" sz="3200" u="sng" dirty="0" smtClean="0"/>
              <a:t>KS2 – Whole class guided reading </a:t>
            </a:r>
            <a:br>
              <a:rPr lang="en-GB" sz="3200" u="sng" dirty="0" smtClean="0"/>
            </a:br>
            <a:r>
              <a:rPr lang="en-GB" sz="3200" u="sng" dirty="0"/>
              <a:t/>
            </a:r>
            <a:br>
              <a:rPr lang="en-GB" sz="3200" u="sng" dirty="0"/>
            </a:br>
            <a:r>
              <a:rPr lang="en-GB" sz="3200" u="sng" dirty="0" smtClean="0"/>
              <a:t>Purpose -Developing core transferrable skills </a:t>
            </a:r>
            <a:endParaRPr lang="en-GB" sz="3200" u="sng"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07863828"/>
              </p:ext>
            </p:extLst>
          </p:nvPr>
        </p:nvGraphicFramePr>
        <p:xfrm>
          <a:off x="1066800" y="2103438"/>
          <a:ext cx="10058400" cy="3932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40759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3600" y="596412"/>
            <a:ext cx="10058400" cy="1371600"/>
          </a:xfrm>
        </p:spPr>
        <p:txBody>
          <a:bodyPr>
            <a:normAutofit fontScale="90000"/>
          </a:bodyPr>
          <a:lstStyle/>
          <a:p>
            <a:r>
              <a:rPr lang="en-GB" dirty="0" smtClean="0"/>
              <a:t>Meet the </a:t>
            </a:r>
            <a:r>
              <a:rPr lang="en-GB" dirty="0"/>
              <a:t>PAWSOME GANG </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2000737" y="1550067"/>
            <a:ext cx="7863700" cy="4827596"/>
          </a:xfrm>
          <a:prstGeom prst="rect">
            <a:avLst/>
          </a:prstGeom>
        </p:spPr>
      </p:pic>
    </p:spTree>
    <p:extLst>
      <p:ext uri="{BB962C8B-B14F-4D97-AF65-F5344CB8AC3E}">
        <p14:creationId xmlns:p14="http://schemas.microsoft.com/office/powerpoint/2010/main" val="13568476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16321" y="563419"/>
            <a:ext cx="10230370" cy="5773810"/>
          </a:xfrm>
          <a:prstGeom prst="rect">
            <a:avLst/>
          </a:prstGeom>
        </p:spPr>
      </p:pic>
    </p:spTree>
    <p:extLst>
      <p:ext uri="{BB962C8B-B14F-4D97-AF65-F5344CB8AC3E}">
        <p14:creationId xmlns:p14="http://schemas.microsoft.com/office/powerpoint/2010/main" val="35666541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56646" y="1989645"/>
            <a:ext cx="6791325" cy="4362450"/>
          </a:xfrm>
          <a:prstGeom prst="rect">
            <a:avLst/>
          </a:prstGeom>
        </p:spPr>
      </p:pic>
      <p:sp>
        <p:nvSpPr>
          <p:cNvPr id="3" name="TextBox 2"/>
          <p:cNvSpPr txBox="1"/>
          <p:nvPr/>
        </p:nvSpPr>
        <p:spPr>
          <a:xfrm>
            <a:off x="1933303" y="666206"/>
            <a:ext cx="8268788" cy="1323439"/>
          </a:xfrm>
          <a:prstGeom prst="rect">
            <a:avLst/>
          </a:prstGeom>
          <a:noFill/>
        </p:spPr>
        <p:txBody>
          <a:bodyPr wrap="square" rtlCol="0">
            <a:spAutoFit/>
          </a:bodyPr>
          <a:lstStyle/>
          <a:p>
            <a:pPr algn="ctr"/>
            <a:r>
              <a:rPr lang="en-GB" sz="4000" dirty="0" smtClean="0"/>
              <a:t>Planning – ensure varied text types and genres</a:t>
            </a:r>
            <a:r>
              <a:rPr lang="en-GB" dirty="0" smtClean="0"/>
              <a:t> </a:t>
            </a:r>
            <a:endParaRPr lang="en-GB" dirty="0"/>
          </a:p>
        </p:txBody>
      </p:sp>
    </p:spTree>
    <p:extLst>
      <p:ext uri="{BB962C8B-B14F-4D97-AF65-F5344CB8AC3E}">
        <p14:creationId xmlns:p14="http://schemas.microsoft.com/office/powerpoint/2010/main" val="39573991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160217" y="3008001"/>
            <a:ext cx="3677035" cy="3366365"/>
          </a:xfrm>
          <a:prstGeom prst="rect">
            <a:avLst/>
          </a:prstGeom>
        </p:spPr>
      </p:pic>
      <p:pic>
        <p:nvPicPr>
          <p:cNvPr id="5" name="Picture 4"/>
          <p:cNvPicPr>
            <a:picLocks noChangeAspect="1"/>
          </p:cNvPicPr>
          <p:nvPr/>
        </p:nvPicPr>
        <p:blipFill rotWithShape="1">
          <a:blip r:embed="rId3"/>
          <a:srcRect r="10224"/>
          <a:stretch/>
        </p:blipFill>
        <p:spPr>
          <a:xfrm>
            <a:off x="426576" y="1751567"/>
            <a:ext cx="4175507" cy="4622799"/>
          </a:xfrm>
          <a:prstGeom prst="rect">
            <a:avLst/>
          </a:prstGeom>
        </p:spPr>
      </p:pic>
      <p:pic>
        <p:nvPicPr>
          <p:cNvPr id="6" name="Picture 5"/>
          <p:cNvPicPr>
            <a:picLocks noChangeAspect="1"/>
          </p:cNvPicPr>
          <p:nvPr/>
        </p:nvPicPr>
        <p:blipFill>
          <a:blip r:embed="rId4"/>
          <a:stretch>
            <a:fillRect/>
          </a:stretch>
        </p:blipFill>
        <p:spPr>
          <a:xfrm>
            <a:off x="4499282" y="3008001"/>
            <a:ext cx="3779836" cy="3366365"/>
          </a:xfrm>
          <a:prstGeom prst="rect">
            <a:avLst/>
          </a:prstGeom>
        </p:spPr>
      </p:pic>
      <p:pic>
        <p:nvPicPr>
          <p:cNvPr id="7" name="Picture 6"/>
          <p:cNvPicPr>
            <a:picLocks noChangeAspect="1"/>
          </p:cNvPicPr>
          <p:nvPr/>
        </p:nvPicPr>
        <p:blipFill rotWithShape="1">
          <a:blip r:embed="rId5"/>
          <a:srcRect r="6760" b="5918"/>
          <a:stretch/>
        </p:blipFill>
        <p:spPr>
          <a:xfrm>
            <a:off x="4499283" y="708146"/>
            <a:ext cx="7337970" cy="2299855"/>
          </a:xfrm>
          <a:prstGeom prst="rect">
            <a:avLst/>
          </a:prstGeom>
        </p:spPr>
      </p:pic>
      <p:sp>
        <p:nvSpPr>
          <p:cNvPr id="8" name="Rectangle 7"/>
          <p:cNvSpPr/>
          <p:nvPr/>
        </p:nvSpPr>
        <p:spPr>
          <a:xfrm>
            <a:off x="426576" y="708146"/>
            <a:ext cx="4072706" cy="954399"/>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2000" dirty="0" smtClean="0"/>
              <a:t>Reading as a Reader – T4W</a:t>
            </a:r>
            <a:endParaRPr lang="en-GB" sz="2000" dirty="0"/>
          </a:p>
        </p:txBody>
      </p:sp>
    </p:spTree>
    <p:extLst>
      <p:ext uri="{BB962C8B-B14F-4D97-AF65-F5344CB8AC3E}">
        <p14:creationId xmlns:p14="http://schemas.microsoft.com/office/powerpoint/2010/main" val="11371838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000" u="sng" dirty="0" smtClean="0">
                <a:solidFill>
                  <a:schemeClr val="accent4">
                    <a:lumMod val="60000"/>
                    <a:lumOff val="40000"/>
                  </a:schemeClr>
                </a:solidFill>
              </a:rPr>
              <a:t>Reading Records</a:t>
            </a:r>
            <a:endParaRPr lang="en-GB" sz="4000" u="sng" dirty="0">
              <a:solidFill>
                <a:schemeClr val="accent4">
                  <a:lumMod val="60000"/>
                  <a:lumOff val="40000"/>
                </a:schemeClr>
              </a:solidFill>
            </a:endParaRPr>
          </a:p>
        </p:txBody>
      </p:sp>
      <p:sp>
        <p:nvSpPr>
          <p:cNvPr id="3" name="Picture Placeholder 2"/>
          <p:cNvSpPr>
            <a:spLocks noGrp="1"/>
          </p:cNvSpPr>
          <p:nvPr>
            <p:ph type="pic" idx="1"/>
          </p:nvPr>
        </p:nvSpPr>
        <p:spPr/>
      </p:sp>
      <p:sp>
        <p:nvSpPr>
          <p:cNvPr id="4" name="Text Placeholder 3"/>
          <p:cNvSpPr>
            <a:spLocks noGrp="1"/>
          </p:cNvSpPr>
          <p:nvPr>
            <p:ph type="body" sz="half" idx="2"/>
          </p:nvPr>
        </p:nvSpPr>
        <p:spPr>
          <a:xfrm>
            <a:off x="9296400" y="2638697"/>
            <a:ext cx="2432304" cy="3502152"/>
          </a:xfrm>
        </p:spPr>
        <p:txBody>
          <a:bodyPr/>
          <a:lstStyle/>
          <a:p>
            <a:pPr marL="285750" indent="-285750">
              <a:buFont typeface="Arial" panose="020B0604020202020204" pitchFamily="34" charset="0"/>
              <a:buChar char="•"/>
            </a:pPr>
            <a:r>
              <a:rPr lang="en-GB" dirty="0" smtClean="0"/>
              <a:t>Daily readers identified </a:t>
            </a:r>
          </a:p>
          <a:p>
            <a:pPr marL="285750" indent="-285750">
              <a:buFont typeface="Arial" panose="020B0604020202020204" pitchFamily="34" charset="0"/>
              <a:buChar char="•"/>
            </a:pPr>
            <a:r>
              <a:rPr lang="en-GB" dirty="0" smtClean="0"/>
              <a:t>Reading records checked daily </a:t>
            </a:r>
          </a:p>
          <a:p>
            <a:pPr marL="285750" indent="-285750">
              <a:buFont typeface="Arial" panose="020B0604020202020204" pitchFamily="34" charset="0"/>
              <a:buChar char="•"/>
            </a:pPr>
            <a:r>
              <a:rPr lang="en-GB" dirty="0" smtClean="0"/>
              <a:t>Little </a:t>
            </a:r>
            <a:r>
              <a:rPr lang="en-GB" dirty="0" err="1" smtClean="0"/>
              <a:t>Wandle</a:t>
            </a:r>
            <a:r>
              <a:rPr lang="en-GB" dirty="0" smtClean="0"/>
              <a:t> children to take home books from their guided reading session at the end of their cycle of guided reading to practice at home</a:t>
            </a:r>
          </a:p>
          <a:p>
            <a:pPr marL="285750" indent="-285750">
              <a:buFont typeface="Arial" panose="020B0604020202020204" pitchFamily="34" charset="0"/>
              <a:buChar char="•"/>
            </a:pPr>
            <a:r>
              <a:rPr lang="en-GB" dirty="0" smtClean="0"/>
              <a:t>KS2 to take banded books home </a:t>
            </a:r>
            <a:endParaRPr lang="en-GB" dirty="0"/>
          </a:p>
        </p:txBody>
      </p:sp>
      <p:pic>
        <p:nvPicPr>
          <p:cNvPr id="5" name="Picture 4"/>
          <p:cNvPicPr>
            <a:picLocks noChangeAspect="1"/>
          </p:cNvPicPr>
          <p:nvPr/>
        </p:nvPicPr>
        <p:blipFill>
          <a:blip r:embed="rId2"/>
          <a:stretch>
            <a:fillRect/>
          </a:stretch>
        </p:blipFill>
        <p:spPr>
          <a:xfrm>
            <a:off x="228599" y="237744"/>
            <a:ext cx="8601076" cy="6284841"/>
          </a:xfrm>
          <a:prstGeom prst="rect">
            <a:avLst/>
          </a:prstGeom>
        </p:spPr>
      </p:pic>
    </p:spTree>
    <p:extLst>
      <p:ext uri="{BB962C8B-B14F-4D97-AF65-F5344CB8AC3E}">
        <p14:creationId xmlns:p14="http://schemas.microsoft.com/office/powerpoint/2010/main" val="32339578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45399" y="2291715"/>
            <a:ext cx="10648950" cy="3371850"/>
          </a:xfrm>
          <a:prstGeom prst="rect">
            <a:avLst/>
          </a:prstGeom>
        </p:spPr>
      </p:pic>
      <p:sp>
        <p:nvSpPr>
          <p:cNvPr id="5" name="Rectangle 4"/>
          <p:cNvSpPr/>
          <p:nvPr/>
        </p:nvSpPr>
        <p:spPr>
          <a:xfrm>
            <a:off x="2499826" y="929530"/>
            <a:ext cx="7140096" cy="923330"/>
          </a:xfrm>
          <a:prstGeom prst="rect">
            <a:avLst/>
          </a:prstGeom>
          <a:noFill/>
        </p:spPr>
        <p:txBody>
          <a:bodyPr wrap="none" lIns="91440" tIns="45720" rIns="91440" bIns="45720">
            <a:spAutoFit/>
          </a:bodyPr>
          <a:lstStyle/>
          <a:p>
            <a:pPr algn="ctr"/>
            <a:r>
              <a:rPr lang="en-US" sz="5400" b="0" u="sng" cap="none" spc="0" dirty="0" smtClean="0">
                <a:ln w="0"/>
                <a:solidFill>
                  <a:schemeClr val="accent1">
                    <a:lumMod val="60000"/>
                    <a:lumOff val="40000"/>
                  </a:schemeClr>
                </a:solidFill>
                <a:effectLst>
                  <a:outerShdw blurRad="38100" dist="25400" dir="5400000" algn="ctr" rotWithShape="0">
                    <a:srgbClr val="6E747A">
                      <a:alpha val="43000"/>
                    </a:srgbClr>
                  </a:outerShdw>
                </a:effectLst>
              </a:rPr>
              <a:t>Accelerated Reader</a:t>
            </a:r>
            <a:endParaRPr lang="en-US" sz="5400" b="0" u="sng" cap="none" spc="0" dirty="0">
              <a:ln w="0"/>
              <a:solidFill>
                <a:schemeClr val="accent1">
                  <a:lumMod val="60000"/>
                  <a:lumOff val="40000"/>
                </a:schemeClr>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27516799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Spellings</a:t>
            </a:r>
            <a:endParaRPr lang="en-GB" dirty="0"/>
          </a:p>
        </p:txBody>
      </p:sp>
    </p:spTree>
    <p:extLst>
      <p:ext uri="{BB962C8B-B14F-4D97-AF65-F5344CB8AC3E}">
        <p14:creationId xmlns:p14="http://schemas.microsoft.com/office/powerpoint/2010/main" val="18420186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dirty="0" smtClean="0"/>
              <a:t>Teaching of Spellings</a:t>
            </a:r>
            <a:endParaRPr lang="en-GB" u="sng" dirty="0"/>
          </a:p>
        </p:txBody>
      </p:sp>
      <p:graphicFrame>
        <p:nvGraphicFramePr>
          <p:cNvPr id="6" name="Content Placeholder 5"/>
          <p:cNvGraphicFramePr>
            <a:graphicFrameLocks noGrp="1"/>
          </p:cNvGraphicFramePr>
          <p:nvPr>
            <p:ph sz="half" idx="1"/>
            <p:extLst>
              <p:ext uri="{D42A27DB-BD31-4B8C-83A1-F6EECF244321}">
                <p14:modId xmlns:p14="http://schemas.microsoft.com/office/powerpoint/2010/main" val="3914511903"/>
              </p:ext>
            </p:extLst>
          </p:nvPr>
        </p:nvGraphicFramePr>
        <p:xfrm>
          <a:off x="1066800" y="2103438"/>
          <a:ext cx="4754563" cy="37480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Content Placeholder 6"/>
          <p:cNvGraphicFramePr>
            <a:graphicFrameLocks noGrp="1"/>
          </p:cNvGraphicFramePr>
          <p:nvPr>
            <p:ph sz="half" idx="2"/>
            <p:extLst>
              <p:ext uri="{D42A27DB-BD31-4B8C-83A1-F6EECF244321}">
                <p14:modId xmlns:p14="http://schemas.microsoft.com/office/powerpoint/2010/main" val="2739615761"/>
              </p:ext>
            </p:extLst>
          </p:nvPr>
        </p:nvGraphicFramePr>
        <p:xfrm>
          <a:off x="6370638" y="2103438"/>
          <a:ext cx="4754562" cy="374808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88191456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docProps/app.xml><?xml version="1.0" encoding="utf-8"?>
<Properties xmlns="http://schemas.openxmlformats.org/officeDocument/2006/extended-properties" xmlns:vt="http://schemas.openxmlformats.org/officeDocument/2006/docPropsVTypes">
  <Template>TM03457510[[fn=Savon]]</Template>
  <TotalTime>472</TotalTime>
  <Words>484</Words>
  <Application>Microsoft Office PowerPoint</Application>
  <PresentationFormat>Widescreen</PresentationFormat>
  <Paragraphs>80</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Century Gothic</vt:lpstr>
      <vt:lpstr>Savon</vt:lpstr>
      <vt:lpstr>READING  A whole school approach</vt:lpstr>
      <vt:lpstr>Overview</vt:lpstr>
      <vt:lpstr>The Teaching of Reading at TWA</vt:lpstr>
      <vt:lpstr>Phonics </vt:lpstr>
      <vt:lpstr>Guided Reading - Children need to be given regular opportunities to apply the phonics they have learned to reading fully decodable books. The phonic progression in these books must match the progression of Little Wandle Letters and Sounds Revised. </vt:lpstr>
      <vt:lpstr>PowerPoint Presentation</vt:lpstr>
      <vt:lpstr>KS2 – Whole class guided reading   Purpose -Developing core transferrable skills </vt:lpstr>
      <vt:lpstr>Meet the PAWSOME GANG  </vt:lpstr>
      <vt:lpstr>PowerPoint Presentation</vt:lpstr>
      <vt:lpstr>PowerPoint Presentation</vt:lpstr>
      <vt:lpstr>PowerPoint Presentation</vt:lpstr>
      <vt:lpstr>Reading Records</vt:lpstr>
      <vt:lpstr>PowerPoint Presentation</vt:lpstr>
      <vt:lpstr>Spellings</vt:lpstr>
      <vt:lpstr>Teaching of Spellings</vt:lpstr>
    </vt:vector>
  </TitlesOfParts>
  <Company>Castle Newnham Federation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Inset 2022</dc:title>
  <dc:creator>Andrew Sherratt</dc:creator>
  <cp:lastModifiedBy>Della Mitra</cp:lastModifiedBy>
  <cp:revision>34</cp:revision>
  <dcterms:created xsi:type="dcterms:W3CDTF">2022-04-18T06:01:58Z</dcterms:created>
  <dcterms:modified xsi:type="dcterms:W3CDTF">2022-10-16T13:40:00Z</dcterms:modified>
</cp:coreProperties>
</file>